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49" r:id="rId2"/>
    <p:sldMasterId id="2147483650" r:id="rId3"/>
  </p:sldMasterIdLst>
  <p:notesMasterIdLst>
    <p:notesMasterId r:id="rId22"/>
  </p:notesMasterIdLst>
  <p:handoutMasterIdLst>
    <p:handoutMasterId r:id="rId23"/>
  </p:handoutMasterIdLst>
  <p:sldIdLst>
    <p:sldId id="257" r:id="rId4"/>
    <p:sldId id="377" r:id="rId5"/>
    <p:sldId id="372" r:id="rId6"/>
    <p:sldId id="341" r:id="rId7"/>
    <p:sldId id="375" r:id="rId8"/>
    <p:sldId id="335" r:id="rId9"/>
    <p:sldId id="361" r:id="rId10"/>
    <p:sldId id="380" r:id="rId11"/>
    <p:sldId id="382" r:id="rId12"/>
    <p:sldId id="352" r:id="rId13"/>
    <p:sldId id="387" r:id="rId14"/>
    <p:sldId id="376" r:id="rId15"/>
    <p:sldId id="378" r:id="rId16"/>
    <p:sldId id="386" r:id="rId17"/>
    <p:sldId id="383" r:id="rId18"/>
    <p:sldId id="384" r:id="rId19"/>
    <p:sldId id="385" r:id="rId20"/>
    <p:sldId id="279" r:id="rId21"/>
  </p:sldIdLst>
  <p:sldSz cx="12192000" cy="6858000"/>
  <p:notesSz cx="6858000" cy="9313863"/>
  <p:defaultTextStyle>
    <a:defPPr>
      <a:defRPr lang="en-US"/>
    </a:defPPr>
    <a:lvl1pPr algn="l" defTabSz="912200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5775" indent="1905" algn="l" defTabSz="912200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2836" indent="1905" algn="l" defTabSz="912200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69888" indent="1905" algn="l" defTabSz="912200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6941" indent="1905" algn="l" defTabSz="912200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5270" algn="l" defTabSz="914105" rtl="0" eaLnBrk="1" latinLnBrk="0" hangingPunct="1">
      <a:defRPr sz="19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2314" algn="l" defTabSz="914105" rtl="0" eaLnBrk="1" latinLnBrk="0" hangingPunct="1">
      <a:defRPr sz="19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199360" algn="l" defTabSz="914105" rtl="0" eaLnBrk="1" latinLnBrk="0" hangingPunct="1">
      <a:defRPr sz="19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6407" algn="l" defTabSz="914105" rtl="0" eaLnBrk="1" latinLnBrk="0" hangingPunct="1">
      <a:defRPr sz="19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185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387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203864"/>
    <a:srgbClr val="C55A11"/>
    <a:srgbClr val="1F326B"/>
    <a:srgbClr val="20336B"/>
    <a:srgbClr val="FF5050"/>
    <a:srgbClr val="ED7D31"/>
    <a:srgbClr val="1081CE"/>
    <a:srgbClr val="FFC400"/>
    <a:srgbClr val="D32F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93D81CF-94F2-401A-BA57-92F5A7B2D0C5}" styleName="中度样式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765" autoAdjust="0"/>
    <p:restoredTop sz="94364" autoAdjust="0"/>
  </p:normalViewPr>
  <p:slideViewPr>
    <p:cSldViewPr snapToGrid="0">
      <p:cViewPr varScale="1">
        <p:scale>
          <a:sx n="72" d="100"/>
          <a:sy n="72" d="100"/>
        </p:scale>
        <p:origin x="912" y="114"/>
      </p:cViewPr>
      <p:guideLst>
        <p:guide orient="horz" pos="1185"/>
        <p:guide pos="3840"/>
        <p:guide orient="horz" pos="3870"/>
      </p:guideLst>
    </p:cSldViewPr>
  </p:slideViewPr>
  <p:outlineViewPr>
    <p:cViewPr>
      <p:scale>
        <a:sx n="33" d="100"/>
        <a:sy n="33" d="100"/>
      </p:scale>
      <p:origin x="0" y="-4472"/>
    </p:cViewPr>
  </p:outlin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75" d="100"/>
        <a:sy n="75" d="100"/>
      </p:scale>
      <p:origin x="0" y="786"/>
    </p:cViewPr>
  </p:sorterViewPr>
  <p:notesViewPr>
    <p:cSldViewPr snapToGrid="0">
      <p:cViewPr varScale="1">
        <p:scale>
          <a:sx n="49" d="100"/>
          <a:sy n="49" d="100"/>
        </p:scale>
        <p:origin x="2922" y="6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547" cy="466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3852" y="0"/>
            <a:ext cx="2972547" cy="466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3DE9BB-7236-4E39-A0AE-DC68D4843B7A}" type="datetimeFigureOut">
              <a:rPr lang="en-US" smtClean="0"/>
              <a:pPr/>
              <a:t>8/7/2018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6160"/>
            <a:ext cx="2972547" cy="466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3852" y="8846160"/>
            <a:ext cx="2972547" cy="466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8CF9B-D5C6-4B2C-BBCD-9162C595F34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2624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616" name="Header Placeholder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71800" cy="4673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1376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049617" name="Date Placeholder 2"/>
          <p:cNvSpPr>
            <a:spLocks noGrp="1"/>
          </p:cNvSpPr>
          <p:nvPr>
            <p:ph type="dt" idx="1"/>
          </p:nvPr>
        </p:nvSpPr>
        <p:spPr>
          <a:xfrm>
            <a:off x="3884617" y="1"/>
            <a:ext cx="2971800" cy="4673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1376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fld id="{358F4A72-285C-4198-BE5C-CA2BD6EFFF23}" type="datetimeFigureOut">
              <a:rPr lang="en-US"/>
              <a:pPr/>
              <a:t>8/7/2018</a:t>
            </a:fld>
            <a:endParaRPr lang="en-US"/>
          </a:p>
        </p:txBody>
      </p:sp>
      <p:sp>
        <p:nvSpPr>
          <p:cNvPr id="1049618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33413" y="1163638"/>
            <a:ext cx="5591175" cy="31448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1049619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1" y="4482298"/>
            <a:ext cx="5486400" cy="366733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049620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8846556"/>
            <a:ext cx="2971800" cy="4673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1376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049621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7" y="8846556"/>
            <a:ext cx="2971800" cy="4673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1376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fld id="{E3476EDD-1ACD-4A20-80AF-21B42B91114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6711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12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775" algn="l" defTabSz="912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2836" algn="l" defTabSz="912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9888" algn="l" defTabSz="912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6941" algn="l" defTabSz="912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4634" algn="l" defTabSz="9134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681" algn="l" defTabSz="9134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8725" algn="l" defTabSz="9134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5771" algn="l" defTabSz="91347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5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736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4873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476EDD-1ACD-4A20-80AF-21B42B91114D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375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7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id-ID"/>
          </a:p>
        </p:txBody>
      </p:sp>
      <p:sp>
        <p:nvSpPr>
          <p:cNvPr id="1048743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 wrap="square" numCol="1" anchorCtr="0" compatLnSpc="1"/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1249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1249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1249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1249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249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DCD8E5A7-F70B-4B7A-9512-71BF02700BF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24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53781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13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9014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901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476EDD-1ACD-4A20-80AF-21B42B91114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30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0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65250" y="430213"/>
            <a:ext cx="4270375" cy="2401887"/>
          </a:xfrm>
        </p:spPr>
      </p:sp>
      <p:sp>
        <p:nvSpPr>
          <p:cNvPr id="104872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31774"/>
            <a:fld id="{8C738F82-AA8C-4169-8BEB-E6BD0401F7DE}" type="slidenum">
              <a:rPr lang="en-US">
                <a:solidFill>
                  <a:prstClr val="black"/>
                </a:solidFill>
                <a:latin typeface="Calibri"/>
              </a:rPr>
              <a:pPr defTabSz="931774"/>
              <a:t>4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Notes Placeholder 2"/>
          <p:cNvSpPr>
            <a:spLocks noGrp="1"/>
          </p:cNvSpPr>
          <p:nvPr>
            <p:ph type="body" idx="1"/>
          </p:nvPr>
        </p:nvSpPr>
        <p:spPr>
          <a:xfrm>
            <a:off x="430923" y="2958067"/>
            <a:ext cx="6137382" cy="5178261"/>
          </a:xfrm>
        </p:spPr>
        <p:txBody>
          <a:bodyPr/>
          <a:lstStyle/>
          <a:p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Langkah-langkah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user-id: 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Usaha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Perorangan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 (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memasukan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NIK), b.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Badan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Usaha (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memasukan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nomor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akta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pengesahan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AHU). 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Memulai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registrasi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mengisi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bidang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investasi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komposisi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PMA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PMDN,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negara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asal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penanaman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modal,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BPJS, RPTKA,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fasilitas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228600" lvl="0" indent="-228600">
              <a:buAutoNum type="arabicPeriod"/>
            </a:pP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OSS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menotifikasi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OSS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menotifikasi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tersedia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peta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digital),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mengisi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form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komitmen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kesesuaian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Setelah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diisi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OSS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menerbitkan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Nomor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Induk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Berusaha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/NIB (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sekaligus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TDP, API,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Akses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Kepabeanan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Badan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Usaha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sektor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perhubungan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perikanan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), NPWP,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Pendaftaran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BPJS, RPTKA,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Notifikasi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kelayakan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fasilitas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fiskal</a:t>
            </a:r>
            <a:r>
              <a:rPr lang="en-ID" sz="13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13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ID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300" dirty="0" err="1">
                <a:latin typeface="Arial" panose="020B0604020202020204" pitchFamily="34" charset="0"/>
                <a:cs typeface="Arial" panose="020B0604020202020204" pitchFamily="34" charset="0"/>
              </a:rPr>
              <a:t>uaaha</a:t>
            </a:r>
            <a:r>
              <a:rPr lang="en-ID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300" dirty="0" err="1">
                <a:latin typeface="Arial" panose="020B0604020202020204" pitchFamily="34" charset="0"/>
                <a:cs typeface="Arial" panose="020B0604020202020204" pitchFamily="34" charset="0"/>
              </a:rPr>
              <a:t>diberikan</a:t>
            </a:r>
            <a:r>
              <a:rPr lang="en-ID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300" dirty="0" err="1">
                <a:latin typeface="Arial" panose="020B0604020202020204" pitchFamily="34" charset="0"/>
                <a:cs typeface="Arial" panose="020B0604020202020204" pitchFamily="34" charset="0"/>
              </a:rPr>
              <a:t>sekaligus</a:t>
            </a:r>
            <a:r>
              <a:rPr lang="en-ID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3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ID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3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ID" sz="13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>
              <a:buFont typeface="+mj-lt"/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Selanjutnya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menyelesaikan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pengisian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form UKL-UPL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komitmen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bangunan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persyaratan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sektor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(form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disediakan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di OSS)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>
              <a:buFont typeface="+mj-lt"/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Pembayaran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perizinan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bangunan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>
              <a:buFont typeface="+mj-lt"/>
              <a:buAutoNum type="arabicPeriod"/>
            </a:pP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OSS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menerbitkan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Usaha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otomatis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mengisi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form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komitmen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persyaratan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( </a:t>
            </a:r>
            <a: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SNI </a:t>
            </a:r>
            <a:r>
              <a:rPr lang="en-US" sz="13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Wajib</a:t>
            </a:r>
            <a: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13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Sukarela</a:t>
            </a:r>
            <a: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CPOB &amp; CPOTB, CPAKB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pembayaran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disyaratkan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Usaha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mulai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uji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coba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produksi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commissioning.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>
              <a:buFont typeface="+mj-lt"/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Selanjutnya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mendaftarkan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mendapatkan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komersial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mengedarkan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13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Pangan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Obat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Suplemen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Kosmetika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Obat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Tradisional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Kesehatan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bidang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jasa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memerlukan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sertifikat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lisensi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Pilot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penerbangan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id-ID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sektor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perhubungan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perikanan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NIB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sekaligus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Usaha.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527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0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65250" y="430213"/>
            <a:ext cx="4270375" cy="2401887"/>
          </a:xfrm>
        </p:spPr>
      </p:sp>
      <p:sp>
        <p:nvSpPr>
          <p:cNvPr id="104872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31774"/>
            <a:fld id="{8C738F82-AA8C-4169-8BEB-E6BD0401F7DE}" type="slidenum">
              <a:rPr lang="en-US">
                <a:solidFill>
                  <a:prstClr val="black"/>
                </a:solidFill>
                <a:latin typeface="Calibri"/>
              </a:rPr>
              <a:pPr defTabSz="931774"/>
              <a:t>5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Notes Placeholder 2"/>
          <p:cNvSpPr>
            <a:spLocks noGrp="1"/>
          </p:cNvSpPr>
          <p:nvPr>
            <p:ph type="body" idx="1"/>
          </p:nvPr>
        </p:nvSpPr>
        <p:spPr>
          <a:xfrm>
            <a:off x="430923" y="2958067"/>
            <a:ext cx="6137382" cy="5178261"/>
          </a:xfrm>
        </p:spPr>
        <p:txBody>
          <a:bodyPr/>
          <a:lstStyle/>
          <a:p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Langkah-langkah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user-id: 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Usaha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Perorangan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 (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memasukan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NIK), b.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Badan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Usaha (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memasukan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nomor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akta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pengesahan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AHU). 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Memulai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registrasi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mengisi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bidang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investasi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komposisi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PMA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PMDN,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negara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asal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penanaman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modal,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BPJS, RPTKA,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fasilitas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228600" lvl="0" indent="-228600">
              <a:buAutoNum type="arabicPeriod"/>
            </a:pP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OSS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menotifikasi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OSS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menotifikasi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tersedia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peta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digital),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mengisi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form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komitmen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kesesuaian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US" sz="1300" baseline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Setelah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diisi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OSS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menerbitkan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Nomor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Induk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Berusaha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/NIB (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sekaligus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TDP, API,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Akses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Kepabeanan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Badan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Usaha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sektor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perhubungan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perikanan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), NPWP,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Pendaftaran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BPJS, RPTKA,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Notifikasi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kelayakan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fasilitas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fiskal</a:t>
            </a:r>
            <a:r>
              <a:rPr lang="en-ID" sz="13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13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ID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300" dirty="0" err="1">
                <a:latin typeface="Arial" panose="020B0604020202020204" pitchFamily="34" charset="0"/>
                <a:cs typeface="Arial" panose="020B0604020202020204" pitchFamily="34" charset="0"/>
              </a:rPr>
              <a:t>uaaha</a:t>
            </a:r>
            <a:r>
              <a:rPr lang="en-ID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300" dirty="0" err="1">
                <a:latin typeface="Arial" panose="020B0604020202020204" pitchFamily="34" charset="0"/>
                <a:cs typeface="Arial" panose="020B0604020202020204" pitchFamily="34" charset="0"/>
              </a:rPr>
              <a:t>diberikan</a:t>
            </a:r>
            <a:r>
              <a:rPr lang="en-ID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300" dirty="0" err="1">
                <a:latin typeface="Arial" panose="020B0604020202020204" pitchFamily="34" charset="0"/>
                <a:cs typeface="Arial" panose="020B0604020202020204" pitchFamily="34" charset="0"/>
              </a:rPr>
              <a:t>sekaligus</a:t>
            </a:r>
            <a:r>
              <a:rPr lang="en-ID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3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ID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3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ID" sz="13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>
              <a:buFont typeface="+mj-lt"/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Selanjutnya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menyelesaikan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pengisian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form UKL-UPL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komitmen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bangunan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persyaratan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sektor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(form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disediakan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di OSS)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>
              <a:buFont typeface="+mj-lt"/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Pembayaran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perizinan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bangunan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>
              <a:buFont typeface="+mj-lt"/>
              <a:buAutoNum type="arabicPeriod"/>
            </a:pP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OSS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menerbitkan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Usaha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otomatis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mengisi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form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komitmen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persyaratan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( </a:t>
            </a:r>
            <a: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SNI </a:t>
            </a:r>
            <a:r>
              <a:rPr lang="en-US" sz="13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Wajib</a:t>
            </a:r>
            <a: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13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Sukarela</a:t>
            </a:r>
            <a:r>
              <a:rPr lang="en-US" sz="1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CPOB &amp; CPOTB, CPAKB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pembayaran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disyaratkan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Usaha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mulai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uji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coba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produksi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commissioning.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>
              <a:buFont typeface="+mj-lt"/>
              <a:buAutoNum type="arabicPeriod"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Selanjutnya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mendaftarkan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mendapatkan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komersial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mengedarkan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13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Pangan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Obat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Suplemen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Kosmetika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Obat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Tradisional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Kesehatan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bidang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jasa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memerlukan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sertifikat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lisensi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Pilot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penerbangan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id-ID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sektor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perhubungan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perikanan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NIB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sekaligus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Usaha.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3695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476EDD-1ACD-4A20-80AF-21B42B91114D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5387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476EDD-1ACD-4A20-80AF-21B42B91114D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5387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9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99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99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476EDD-1ACD-4A20-80AF-21B42B91114D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654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23" name="Picture 2" descr="Hasil gambar untuk indonesia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9325" name="Right Triangle 4"/>
          <p:cNvSpPr/>
          <p:nvPr userDrawn="1"/>
        </p:nvSpPr>
        <p:spPr>
          <a:xfrm>
            <a:off x="0" y="3429000"/>
            <a:ext cx="12192000" cy="3429000"/>
          </a:xfrm>
          <a:prstGeom prst="rtTriangle">
            <a:avLst/>
          </a:prstGeom>
          <a:solidFill>
            <a:srgbClr val="2033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718" rIns="91400" bIns="45718" anchor="ctr"/>
          <a:lstStyle/>
          <a:p>
            <a:pPr algn="ctr" defTabSz="913470" fontAlgn="auto">
              <a:spcBef>
                <a:spcPts val="0"/>
              </a:spcBef>
              <a:spcAft>
                <a:spcPts val="0"/>
              </a:spcAft>
            </a:pPr>
            <a:endParaRPr lang="en-US"/>
          </a:p>
        </p:txBody>
      </p:sp>
      <p:sp>
        <p:nvSpPr>
          <p:cNvPr id="1049326" name="Rectangle 9"/>
          <p:cNvSpPr/>
          <p:nvPr userDrawn="1"/>
        </p:nvSpPr>
        <p:spPr>
          <a:xfrm rot="20700000">
            <a:off x="-125412" y="4392616"/>
            <a:ext cx="12836527" cy="2346325"/>
          </a:xfrm>
          <a:custGeom>
            <a:avLst/>
            <a:gdLst>
              <a:gd name="connsiteX0" fmla="*/ 0 w 12918520"/>
              <a:gd name="connsiteY0" fmla="*/ 0 h 2335427"/>
              <a:gd name="connsiteX1" fmla="*/ 12918520 w 12918520"/>
              <a:gd name="connsiteY1" fmla="*/ 0 h 2335427"/>
              <a:gd name="connsiteX2" fmla="*/ 12918520 w 12918520"/>
              <a:gd name="connsiteY2" fmla="*/ 2335427 h 2335427"/>
              <a:gd name="connsiteX3" fmla="*/ 0 w 12918520"/>
              <a:gd name="connsiteY3" fmla="*/ 2335427 h 2335427"/>
              <a:gd name="connsiteX4" fmla="*/ 0 w 12918520"/>
              <a:gd name="connsiteY4" fmla="*/ 0 h 2335427"/>
              <a:gd name="connsiteX0-1" fmla="*/ 0 w 12918520"/>
              <a:gd name="connsiteY0-2" fmla="*/ 0 h 2335427"/>
              <a:gd name="connsiteX1-3" fmla="*/ 12918520 w 12918520"/>
              <a:gd name="connsiteY1-4" fmla="*/ 0 h 2335427"/>
              <a:gd name="connsiteX2-5" fmla="*/ 12319302 w 12918520"/>
              <a:gd name="connsiteY2-6" fmla="*/ 2245866 h 2335427"/>
              <a:gd name="connsiteX3-7" fmla="*/ 0 w 12918520"/>
              <a:gd name="connsiteY3-8" fmla="*/ 2335427 h 2335427"/>
              <a:gd name="connsiteX4-9" fmla="*/ 0 w 12918520"/>
              <a:gd name="connsiteY4-10" fmla="*/ 0 h 2335427"/>
              <a:gd name="connsiteX0-11" fmla="*/ 0 w 12918520"/>
              <a:gd name="connsiteY0-12" fmla="*/ 0 h 2335427"/>
              <a:gd name="connsiteX1-13" fmla="*/ 12918520 w 12918520"/>
              <a:gd name="connsiteY1-14" fmla="*/ 0 h 2335427"/>
              <a:gd name="connsiteX2-15" fmla="*/ 12330078 w 12918520"/>
              <a:gd name="connsiteY2-16" fmla="*/ 2264531 h 2335427"/>
              <a:gd name="connsiteX3-17" fmla="*/ 0 w 12918520"/>
              <a:gd name="connsiteY3-18" fmla="*/ 2335427 h 2335427"/>
              <a:gd name="connsiteX4-19" fmla="*/ 0 w 12918520"/>
              <a:gd name="connsiteY4-20" fmla="*/ 0 h 2335427"/>
              <a:gd name="connsiteX0-21" fmla="*/ 284695 w 12918520"/>
              <a:gd name="connsiteY0-22" fmla="*/ 0 h 2338031"/>
              <a:gd name="connsiteX1-23" fmla="*/ 12918520 w 12918520"/>
              <a:gd name="connsiteY1-24" fmla="*/ 2604 h 2338031"/>
              <a:gd name="connsiteX2-25" fmla="*/ 12330078 w 12918520"/>
              <a:gd name="connsiteY2-26" fmla="*/ 2267135 h 2338031"/>
              <a:gd name="connsiteX3-27" fmla="*/ 0 w 12918520"/>
              <a:gd name="connsiteY3-28" fmla="*/ 2338031 h 2338031"/>
              <a:gd name="connsiteX4-29" fmla="*/ 284695 w 12918520"/>
              <a:gd name="connsiteY4-30" fmla="*/ 0 h 2338031"/>
              <a:gd name="connsiteX0-31" fmla="*/ 284695 w 12918520"/>
              <a:gd name="connsiteY0-32" fmla="*/ 0 h 2338031"/>
              <a:gd name="connsiteX1-33" fmla="*/ 12918520 w 12918520"/>
              <a:gd name="connsiteY1-34" fmla="*/ 2604 h 2338031"/>
              <a:gd name="connsiteX2-35" fmla="*/ 12330078 w 12918520"/>
              <a:gd name="connsiteY2-36" fmla="*/ 2267135 h 2338031"/>
              <a:gd name="connsiteX3-37" fmla="*/ 0 w 12918520"/>
              <a:gd name="connsiteY3-38" fmla="*/ 2338031 h 2338031"/>
              <a:gd name="connsiteX4-39" fmla="*/ 155644 w 12918520"/>
              <a:gd name="connsiteY4-40" fmla="*/ 1011029 h 2338031"/>
              <a:gd name="connsiteX5" fmla="*/ 284695 w 12918520"/>
              <a:gd name="connsiteY5" fmla="*/ 0 h 2338031"/>
              <a:gd name="connsiteX0-41" fmla="*/ 284695 w 12918520"/>
              <a:gd name="connsiteY0-42" fmla="*/ 0 h 2338031"/>
              <a:gd name="connsiteX1-43" fmla="*/ 12918520 w 12918520"/>
              <a:gd name="connsiteY1-44" fmla="*/ 2604 h 2338031"/>
              <a:gd name="connsiteX2-45" fmla="*/ 12330078 w 12918520"/>
              <a:gd name="connsiteY2-46" fmla="*/ 2267135 h 2338031"/>
              <a:gd name="connsiteX3-47" fmla="*/ 0 w 12918520"/>
              <a:gd name="connsiteY3-48" fmla="*/ 2338031 h 2338031"/>
              <a:gd name="connsiteX4-49" fmla="*/ 81796 w 12918520"/>
              <a:gd name="connsiteY4-50" fmla="*/ 786132 h 2338031"/>
              <a:gd name="connsiteX5-51" fmla="*/ 284695 w 12918520"/>
              <a:gd name="connsiteY5-52" fmla="*/ 0 h 2338031"/>
              <a:gd name="connsiteX0-53" fmla="*/ 202899 w 12836724"/>
              <a:gd name="connsiteY0-54" fmla="*/ 0 h 2348527"/>
              <a:gd name="connsiteX1-55" fmla="*/ 12836724 w 12836724"/>
              <a:gd name="connsiteY1-56" fmla="*/ 2604 h 2348527"/>
              <a:gd name="connsiteX2-57" fmla="*/ 12248282 w 12836724"/>
              <a:gd name="connsiteY2-58" fmla="*/ 2267135 h 2348527"/>
              <a:gd name="connsiteX3-59" fmla="*/ 5816217 w 12836724"/>
              <a:gd name="connsiteY3-60" fmla="*/ 2348527 h 2348527"/>
              <a:gd name="connsiteX4-61" fmla="*/ 0 w 12836724"/>
              <a:gd name="connsiteY4-62" fmla="*/ 786132 h 2348527"/>
              <a:gd name="connsiteX5-63" fmla="*/ 202899 w 12836724"/>
              <a:gd name="connsiteY5-64" fmla="*/ 0 h 2348527"/>
              <a:gd name="connsiteX0-65" fmla="*/ 206315 w 12836724"/>
              <a:gd name="connsiteY0-66" fmla="*/ 14089 h 2345923"/>
              <a:gd name="connsiteX1-67" fmla="*/ 12836724 w 12836724"/>
              <a:gd name="connsiteY1-68" fmla="*/ 0 h 2345923"/>
              <a:gd name="connsiteX2-69" fmla="*/ 12248282 w 12836724"/>
              <a:gd name="connsiteY2-70" fmla="*/ 2264531 h 2345923"/>
              <a:gd name="connsiteX3-71" fmla="*/ 5816217 w 12836724"/>
              <a:gd name="connsiteY3-72" fmla="*/ 2345923 h 2345923"/>
              <a:gd name="connsiteX4-73" fmla="*/ 0 w 12836724"/>
              <a:gd name="connsiteY4-74" fmla="*/ 783528 h 2345923"/>
              <a:gd name="connsiteX5-75" fmla="*/ 206315 w 12836724"/>
              <a:gd name="connsiteY5-76" fmla="*/ 14089 h 23459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51" y="connsiteY5-52"/>
              </a:cxn>
            </a:cxnLst>
            <a:rect l="l" t="t" r="r" b="b"/>
            <a:pathLst>
              <a:path w="12836724" h="2345923">
                <a:moveTo>
                  <a:pt x="206315" y="14089"/>
                </a:moveTo>
                <a:lnTo>
                  <a:pt x="12836724" y="0"/>
                </a:lnTo>
                <a:lnTo>
                  <a:pt x="12248282" y="2264531"/>
                </a:lnTo>
                <a:lnTo>
                  <a:pt x="5816217" y="2345923"/>
                </a:lnTo>
                <a:lnTo>
                  <a:pt x="0" y="783528"/>
                </a:lnTo>
                <a:lnTo>
                  <a:pt x="206315" y="14089"/>
                </a:lnTo>
                <a:close/>
              </a:path>
            </a:pathLst>
          </a:custGeom>
          <a:solidFill>
            <a:srgbClr val="202D59">
              <a:alpha val="8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718" rIns="91400" bIns="45718" anchor="ctr"/>
          <a:lstStyle/>
          <a:p>
            <a:pPr algn="ctr" defTabSz="913470" fontAlgn="auto">
              <a:spcBef>
                <a:spcPts val="0"/>
              </a:spcBef>
              <a:spcAft>
                <a:spcPts val="0"/>
              </a:spcAft>
            </a:pPr>
            <a:endParaRPr lang="en-US"/>
          </a:p>
        </p:txBody>
      </p:sp>
      <p:sp>
        <p:nvSpPr>
          <p:cNvPr id="1049327" name="Isosceles Triangle 6"/>
          <p:cNvSpPr/>
          <p:nvPr userDrawn="1"/>
        </p:nvSpPr>
        <p:spPr>
          <a:xfrm>
            <a:off x="6003925" y="5978525"/>
            <a:ext cx="6188075" cy="879475"/>
          </a:xfrm>
          <a:prstGeom prst="triangle">
            <a:avLst/>
          </a:prstGeom>
          <a:solidFill>
            <a:srgbClr val="1081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718" rIns="91400" bIns="45718" anchor="ctr"/>
          <a:lstStyle/>
          <a:p>
            <a:pPr algn="ctr" defTabSz="913470" fontAlgn="auto">
              <a:spcBef>
                <a:spcPts val="0"/>
              </a:spcBef>
              <a:spcAft>
                <a:spcPts val="0"/>
              </a:spcAft>
            </a:pPr>
            <a:endParaRPr lang="en-US"/>
          </a:p>
        </p:txBody>
      </p:sp>
      <p:sp>
        <p:nvSpPr>
          <p:cNvPr id="1049328" name="Isosceles Triangle 7"/>
          <p:cNvSpPr/>
          <p:nvPr userDrawn="1"/>
        </p:nvSpPr>
        <p:spPr>
          <a:xfrm rot="16200000">
            <a:off x="9781383" y="4437856"/>
            <a:ext cx="1727200" cy="3094037"/>
          </a:xfrm>
          <a:prstGeom prst="triangle">
            <a:avLst/>
          </a:prstGeom>
          <a:solidFill>
            <a:srgbClr val="9ED5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718" rIns="91400" bIns="45718" anchor="ctr"/>
          <a:lstStyle/>
          <a:p>
            <a:pPr algn="ctr" defTabSz="913470" fontAlgn="auto">
              <a:spcBef>
                <a:spcPts val="0"/>
              </a:spcBef>
              <a:spcAft>
                <a:spcPts val="0"/>
              </a:spcAft>
            </a:pPr>
            <a:endParaRPr lang="en-US"/>
          </a:p>
        </p:txBody>
      </p:sp>
      <p:sp>
        <p:nvSpPr>
          <p:cNvPr id="1049329" name="Title 1"/>
          <p:cNvSpPr>
            <a:spLocks noGrp="1"/>
          </p:cNvSpPr>
          <p:nvPr>
            <p:ph type="ctrTitle"/>
          </p:nvPr>
        </p:nvSpPr>
        <p:spPr>
          <a:xfrm>
            <a:off x="5600703" y="4922523"/>
            <a:ext cx="6057900" cy="477540"/>
          </a:xfrm>
        </p:spPr>
        <p:txBody>
          <a:bodyPr anchor="b">
            <a:noAutofit/>
          </a:bodyPr>
          <a:lstStyle>
            <a:lvl1pPr algn="r">
              <a:defRPr sz="2400">
                <a:solidFill>
                  <a:schemeClr val="bg1"/>
                </a:solidFill>
                <a:latin typeface="Nueva Std" panose="020B050307050409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9330" name="Subtitle 2"/>
          <p:cNvSpPr>
            <a:spLocks noGrp="1"/>
          </p:cNvSpPr>
          <p:nvPr>
            <p:ph type="subTitle" idx="1"/>
          </p:nvPr>
        </p:nvSpPr>
        <p:spPr>
          <a:xfrm>
            <a:off x="5600703" y="5532602"/>
            <a:ext cx="6057900" cy="426265"/>
          </a:xfrm>
        </p:spPr>
        <p:txBody>
          <a:bodyPr>
            <a:normAutofit/>
          </a:bodyPr>
          <a:lstStyle>
            <a:lvl1pPr marL="0" indent="0" algn="r">
              <a:buNone/>
              <a:defRPr sz="19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457047" indent="0" algn="ctr">
              <a:buNone/>
              <a:defRPr sz="2000"/>
            </a:lvl2pPr>
            <a:lvl3pPr marL="914105" indent="0" algn="ctr">
              <a:buNone/>
              <a:defRPr sz="1900"/>
            </a:lvl3pPr>
            <a:lvl4pPr marL="1371158" indent="0" algn="ctr">
              <a:buNone/>
              <a:defRPr sz="1600"/>
            </a:lvl4pPr>
            <a:lvl5pPr marL="1827576" indent="0" algn="ctr">
              <a:buNone/>
              <a:defRPr sz="1600"/>
            </a:lvl5pPr>
            <a:lvl6pPr marL="2284634" indent="0" algn="ctr">
              <a:buNone/>
              <a:defRPr sz="1600"/>
            </a:lvl6pPr>
            <a:lvl7pPr marL="2741681" indent="0" algn="ctr">
              <a:buNone/>
              <a:defRPr sz="1600"/>
            </a:lvl7pPr>
            <a:lvl8pPr marL="3198725" indent="0" algn="ctr">
              <a:buNone/>
              <a:defRPr sz="1600"/>
            </a:lvl8pPr>
            <a:lvl9pPr marL="3655771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49331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ABECBBC9-19CF-46AD-839C-74450F796E76}" type="datetime1">
              <a:rPr lang="en-US"/>
              <a:pPr/>
              <a:t>8/7/2018</a:t>
            </a:fld>
            <a:endParaRPr lang="en-US"/>
          </a:p>
        </p:txBody>
      </p:sp>
      <p:sp>
        <p:nvSpPr>
          <p:cNvPr id="1049332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9333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D026612F-D108-4007-A930-571769121B1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58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58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5DE25-1569-4902-8A5F-CA5F25BA6092}" type="datetime1">
              <a:rPr lang="en-US"/>
              <a:pPr/>
              <a:t>8/7/2018</a:t>
            </a:fld>
            <a:endParaRPr lang="en-US"/>
          </a:p>
        </p:txBody>
      </p:sp>
      <p:sp>
        <p:nvSpPr>
          <p:cNvPr id="104858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58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b="1"/>
            </a:lvl1pPr>
          </a:lstStyle>
          <a:p>
            <a:fld id="{AE4E20C4-0900-4D11-BE91-D511FCBE1C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7" name="Title 1"/>
          <p:cNvSpPr>
            <a:spLocks noGrp="1"/>
          </p:cNvSpPr>
          <p:nvPr>
            <p:ph type="title"/>
          </p:nvPr>
        </p:nvSpPr>
        <p:spPr>
          <a:xfrm>
            <a:off x="831849" y="170976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8618" name="Text Placeholder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04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10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1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75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46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168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872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577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1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3D349-2D79-45EE-976B-89ECE396BAF4}" type="datetime1">
              <a:rPr lang="en-US"/>
              <a:pPr/>
              <a:t>8/7/2018</a:t>
            </a:fld>
            <a:endParaRPr lang="en-US"/>
          </a:p>
        </p:txBody>
      </p:sp>
      <p:sp>
        <p:nvSpPr>
          <p:cNvPr id="104862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2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0F84F-A142-41F6-9C43-F930BDA9488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0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304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305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30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E3D4-2114-4AA5-85D9-A43FA4A2EA21}" type="datetime1">
              <a:rPr lang="en-US"/>
              <a:pPr/>
              <a:t>8/7/2018</a:t>
            </a:fld>
            <a:endParaRPr lang="en-US"/>
          </a:p>
        </p:txBody>
      </p:sp>
      <p:sp>
        <p:nvSpPr>
          <p:cNvPr id="104930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930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8DDAE-D275-4674-9B8C-B635F4D6BA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09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310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47" indent="0">
              <a:buNone/>
              <a:defRPr sz="2000" b="1"/>
            </a:lvl2pPr>
            <a:lvl3pPr marL="914105" indent="0">
              <a:buNone/>
              <a:defRPr sz="1900" b="1"/>
            </a:lvl3pPr>
            <a:lvl4pPr marL="1371158" indent="0">
              <a:buNone/>
              <a:defRPr sz="1600" b="1"/>
            </a:lvl4pPr>
            <a:lvl5pPr marL="1827576" indent="0">
              <a:buNone/>
              <a:defRPr sz="1600" b="1"/>
            </a:lvl5pPr>
            <a:lvl6pPr marL="2284634" indent="0">
              <a:buNone/>
              <a:defRPr sz="1600" b="1"/>
            </a:lvl6pPr>
            <a:lvl7pPr marL="2741681" indent="0">
              <a:buNone/>
              <a:defRPr sz="1600" b="1"/>
            </a:lvl7pPr>
            <a:lvl8pPr marL="3198725" indent="0">
              <a:buNone/>
              <a:defRPr sz="1600" b="1"/>
            </a:lvl8pPr>
            <a:lvl9pPr marL="3655771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9311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31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47" indent="0">
              <a:buNone/>
              <a:defRPr sz="2000" b="1"/>
            </a:lvl2pPr>
            <a:lvl3pPr marL="914105" indent="0">
              <a:buNone/>
              <a:defRPr sz="1900" b="1"/>
            </a:lvl3pPr>
            <a:lvl4pPr marL="1371158" indent="0">
              <a:buNone/>
              <a:defRPr sz="1600" b="1"/>
            </a:lvl4pPr>
            <a:lvl5pPr marL="1827576" indent="0">
              <a:buNone/>
              <a:defRPr sz="1600" b="1"/>
            </a:lvl5pPr>
            <a:lvl6pPr marL="2284634" indent="0">
              <a:buNone/>
              <a:defRPr sz="1600" b="1"/>
            </a:lvl6pPr>
            <a:lvl7pPr marL="2741681" indent="0">
              <a:buNone/>
              <a:defRPr sz="1600" b="1"/>
            </a:lvl7pPr>
            <a:lvl8pPr marL="3198725" indent="0">
              <a:buNone/>
              <a:defRPr sz="1600" b="1"/>
            </a:lvl8pPr>
            <a:lvl9pPr marL="3655771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9313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31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3A609-C723-4B94-8921-38119AFD6387}" type="datetime1">
              <a:rPr lang="en-US"/>
              <a:pPr/>
              <a:t>8/7/2018</a:t>
            </a:fld>
            <a:endParaRPr lang="en-US"/>
          </a:p>
        </p:txBody>
      </p:sp>
      <p:sp>
        <p:nvSpPr>
          <p:cNvPr id="104931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931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9C8C0-CFCC-44B8-87EA-FDD7E2B327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37703-40B2-44EB-B852-8B7868768EF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22" name="Picture 9"/>
          <p:cNvPicPr>
            <a:picLocks noChangeAspect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" y="4"/>
            <a:ext cx="12207875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34" name="Group 2"/>
          <p:cNvGrpSpPr/>
          <p:nvPr userDrawn="1"/>
        </p:nvGrpSpPr>
        <p:grpSpPr>
          <a:xfrm>
            <a:off x="1" y="1714503"/>
            <a:ext cx="12207627" cy="5143500"/>
            <a:chOff x="0" y="1706880"/>
            <a:chExt cx="12207626" cy="5143500"/>
          </a:xfrm>
          <a:solidFill>
            <a:srgbClr val="20336B"/>
          </a:solidFill>
        </p:grpSpPr>
        <p:sp>
          <p:nvSpPr>
            <p:cNvPr id="1049322" name="Right Triangle 3"/>
            <p:cNvSpPr/>
            <p:nvPr/>
          </p:nvSpPr>
          <p:spPr>
            <a:xfrm>
              <a:off x="0" y="1706880"/>
              <a:ext cx="12207626" cy="326136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470" fontAlgn="auto">
                <a:spcBef>
                  <a:spcPts val="0"/>
                </a:spcBef>
                <a:spcAft>
                  <a:spcPts val="0"/>
                </a:spcAft>
              </a:pPr>
              <a:endParaRPr lang="en-US"/>
            </a:p>
          </p:txBody>
        </p:sp>
        <p:sp>
          <p:nvSpPr>
            <p:cNvPr id="1049323" name="Rectangle 4"/>
            <p:cNvSpPr/>
            <p:nvPr/>
          </p:nvSpPr>
          <p:spPr>
            <a:xfrm>
              <a:off x="0" y="4968240"/>
              <a:ext cx="12207626" cy="18821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470" fontAlgn="auto">
                <a:spcBef>
                  <a:spcPts val="0"/>
                </a:spcBef>
                <a:spcAft>
                  <a:spcPts val="0"/>
                </a:spcAft>
              </a:pPr>
              <a:endParaRPr lang="en-US"/>
            </a:p>
          </p:txBody>
        </p:sp>
      </p:grpSp>
      <p:sp>
        <p:nvSpPr>
          <p:cNvPr id="1049324" name="Right Triangle 5"/>
          <p:cNvSpPr/>
          <p:nvPr userDrawn="1"/>
        </p:nvSpPr>
        <p:spPr>
          <a:xfrm flipH="1">
            <a:off x="7962904" y="5411791"/>
            <a:ext cx="4244975" cy="1446212"/>
          </a:xfrm>
          <a:prstGeom prst="rtTriangle">
            <a:avLst/>
          </a:prstGeom>
          <a:solidFill>
            <a:srgbClr val="202D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718" rIns="91400" bIns="45718" anchor="ctr"/>
          <a:lstStyle/>
          <a:p>
            <a:pPr algn="ctr" defTabSz="913470" fontAlgn="auto">
              <a:spcBef>
                <a:spcPts val="0"/>
              </a:spcBef>
              <a:spcAft>
                <a:spcPts val="0"/>
              </a:spcAft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45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9346" name="Content Placeholder 2"/>
          <p:cNvSpPr>
            <a:spLocks noGrp="1"/>
          </p:cNvSpPr>
          <p:nvPr>
            <p:ph idx="1"/>
          </p:nvPr>
        </p:nvSpPr>
        <p:spPr>
          <a:xfrm>
            <a:off x="5183188" y="987431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347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047" indent="0">
              <a:buNone/>
              <a:defRPr sz="1500"/>
            </a:lvl2pPr>
            <a:lvl3pPr marL="914105" indent="0">
              <a:buNone/>
              <a:defRPr sz="1200"/>
            </a:lvl3pPr>
            <a:lvl4pPr marL="1371158" indent="0">
              <a:buNone/>
              <a:defRPr sz="1100"/>
            </a:lvl4pPr>
            <a:lvl5pPr marL="1827576" indent="0">
              <a:buNone/>
              <a:defRPr sz="1100"/>
            </a:lvl5pPr>
            <a:lvl6pPr marL="2284634" indent="0">
              <a:buNone/>
              <a:defRPr sz="1100"/>
            </a:lvl6pPr>
            <a:lvl7pPr marL="2741681" indent="0">
              <a:buNone/>
              <a:defRPr sz="1100"/>
            </a:lvl7pPr>
            <a:lvl8pPr marL="3198725" indent="0">
              <a:buNone/>
              <a:defRPr sz="1100"/>
            </a:lvl8pPr>
            <a:lvl9pPr marL="3655771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934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2E6F3-D6DA-40BD-8C92-F8E28A62B2D4}" type="datetime1">
              <a:rPr lang="en-US"/>
              <a:pPr/>
              <a:t>8/7/2018</a:t>
            </a:fld>
            <a:endParaRPr lang="en-US"/>
          </a:p>
        </p:txBody>
      </p:sp>
      <p:sp>
        <p:nvSpPr>
          <p:cNvPr id="104934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935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6B26A-834C-46E6-A986-2586CC0490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34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9335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31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047" indent="0">
              <a:buNone/>
              <a:defRPr sz="2800"/>
            </a:lvl2pPr>
            <a:lvl3pPr marL="914105" indent="0">
              <a:buNone/>
              <a:defRPr sz="2400"/>
            </a:lvl3pPr>
            <a:lvl4pPr marL="1371158" indent="0">
              <a:buNone/>
              <a:defRPr sz="2000"/>
            </a:lvl4pPr>
            <a:lvl5pPr marL="1827576" indent="0">
              <a:buNone/>
              <a:defRPr sz="2000"/>
            </a:lvl5pPr>
            <a:lvl6pPr marL="2284634" indent="0">
              <a:buNone/>
              <a:defRPr sz="2000"/>
            </a:lvl6pPr>
            <a:lvl7pPr marL="2741681" indent="0">
              <a:buNone/>
              <a:defRPr sz="2000"/>
            </a:lvl7pPr>
            <a:lvl8pPr marL="3198725" indent="0">
              <a:buNone/>
              <a:defRPr sz="2000"/>
            </a:lvl8pPr>
            <a:lvl9pPr marL="3655771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1049336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047" indent="0">
              <a:buNone/>
              <a:defRPr sz="1500"/>
            </a:lvl2pPr>
            <a:lvl3pPr marL="914105" indent="0">
              <a:buNone/>
              <a:defRPr sz="1200"/>
            </a:lvl3pPr>
            <a:lvl4pPr marL="1371158" indent="0">
              <a:buNone/>
              <a:defRPr sz="1100"/>
            </a:lvl4pPr>
            <a:lvl5pPr marL="1827576" indent="0">
              <a:buNone/>
              <a:defRPr sz="1100"/>
            </a:lvl5pPr>
            <a:lvl6pPr marL="2284634" indent="0">
              <a:buNone/>
              <a:defRPr sz="1100"/>
            </a:lvl6pPr>
            <a:lvl7pPr marL="2741681" indent="0">
              <a:buNone/>
              <a:defRPr sz="1100"/>
            </a:lvl7pPr>
            <a:lvl8pPr marL="3198725" indent="0">
              <a:buNone/>
              <a:defRPr sz="1100"/>
            </a:lvl8pPr>
            <a:lvl9pPr marL="3655771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933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E7290-DF92-4134-AD47-41BD97ED5207}" type="datetime1">
              <a:rPr lang="en-US"/>
              <a:pPr/>
              <a:t>8/7/2018</a:t>
            </a:fld>
            <a:endParaRPr lang="en-US"/>
          </a:p>
        </p:txBody>
      </p:sp>
      <p:sp>
        <p:nvSpPr>
          <p:cNvPr id="104933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933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16E87-12FC-461F-A2D0-03D0BEC51F9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4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341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34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E09EC-814C-453A-B448-4B9878DA7E22}" type="datetime1">
              <a:rPr lang="en-US"/>
              <a:pPr/>
              <a:t>8/7/2018</a:t>
            </a:fld>
            <a:endParaRPr lang="en-US"/>
          </a:p>
        </p:txBody>
      </p:sp>
      <p:sp>
        <p:nvSpPr>
          <p:cNvPr id="104934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934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7DD9C-ECE4-42D1-8FF0-A3FD14DFA10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17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40"/>
            <a:ext cx="2628900" cy="58118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318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3" y="365140"/>
            <a:ext cx="7734300" cy="581183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31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8C463-013F-49EC-89D4-ED9E386BC5E6}" type="datetime1">
              <a:rPr lang="en-US"/>
              <a:pPr/>
              <a:t>8/7/2018</a:t>
            </a:fld>
            <a:endParaRPr lang="en-US"/>
          </a:p>
        </p:txBody>
      </p:sp>
      <p:sp>
        <p:nvSpPr>
          <p:cNvPr id="104932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932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8A30-D16A-4B74-A360-184D304228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xfrm>
            <a:off x="292103" y="6408739"/>
            <a:ext cx="1790700" cy="247651"/>
          </a:xfrm>
        </p:spPr>
        <p:txBody>
          <a:bodyPr/>
          <a:lstStyle>
            <a:lvl1pPr>
              <a:defRPr smtClean="0"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</a:lstStyle>
          <a:p>
            <a:r>
              <a:rPr lang="de-DE" altLang="en-US" smtClean="0"/>
              <a:t>Page </a:t>
            </a:r>
            <a:r>
              <a:rPr lang="de-DE" altLang="en-US" smtClean="0">
                <a:sym typeface="Wingdings" panose="05000000000000000000" pitchFamily="2" charset="2"/>
              </a:rPr>
              <a:t></a:t>
            </a:r>
            <a:r>
              <a:rPr lang="de-DE" altLang="en-US" smtClean="0"/>
              <a:t> </a:t>
            </a:r>
            <a:fld id="{399B59BC-8687-42D9-8D59-171DCF4C0FF4}" type="slidenum">
              <a:rPr lang="de-DE" altLang="en-US" smtClean="0"/>
              <a:pPr/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2242912463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="" xmlns:a16="http://schemas.microsoft.com/office/drawing/2014/main" id="{C972DDAD-E4BF-4664-95BD-952F45E0A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502"/>
            <a:ext cx="10972800" cy="68103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="" xmlns:a16="http://schemas.microsoft.com/office/drawing/2014/main" id="{94BCD0E5-1B86-4122-8625-5FA62BFD93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62100"/>
            <a:ext cx="10972800" cy="435133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="" xmlns:a16="http://schemas.microsoft.com/office/drawing/2014/main" id="{E2B4C12A-8F2C-461F-95E7-952EB1191F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E56B28D-A928-4A42-AF7D-0ACB7B92710B}" type="datetime1">
              <a:rPr lang="en-US" smtClean="0"/>
              <a:pPr/>
              <a:t>8/7/2018</a:t>
            </a:fld>
            <a:endParaRPr lang="en-US"/>
          </a:p>
        </p:txBody>
      </p:sp>
      <p:sp>
        <p:nvSpPr>
          <p:cNvPr id="17" name="Footer Placeholder 4">
            <a:extLst>
              <a:ext uri="{FF2B5EF4-FFF2-40B4-BE49-F238E27FC236}">
                <a16:creationId xmlns="" xmlns:a16="http://schemas.microsoft.com/office/drawing/2014/main" id="{59126E03-DF21-4954-B6F9-08D88AAC9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Slide Number Placeholder 5">
            <a:extLst>
              <a:ext uri="{FF2B5EF4-FFF2-40B4-BE49-F238E27FC236}">
                <a16:creationId xmlns="" xmlns:a16="http://schemas.microsoft.com/office/drawing/2014/main" id="{CBEC4604-4696-4B1C-9CAE-7A2347FBD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7953" y="6416872"/>
            <a:ext cx="419023" cy="365125"/>
          </a:xfrm>
          <a:prstGeom prst="rect">
            <a:avLst/>
          </a:prstGeom>
        </p:spPr>
        <p:txBody>
          <a:bodyPr/>
          <a:lstStyle/>
          <a:p>
            <a:fld id="{7DBECBBC-B5FD-4F11-9AC2-5AED2BF7C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74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90" name="Title 1"/>
          <p:cNvSpPr>
            <a:spLocks noGrp="1"/>
          </p:cNvSpPr>
          <p:nvPr>
            <p:ph type="ctrTitle"/>
          </p:nvPr>
        </p:nvSpPr>
        <p:spPr>
          <a:xfrm>
            <a:off x="0" y="1302597"/>
            <a:ext cx="12192000" cy="749511"/>
          </a:xfrm>
          <a:solidFill>
            <a:srgbClr val="46909A"/>
          </a:solidFill>
        </p:spPr>
        <p:txBody>
          <a:bodyPr anchor="b"/>
          <a:lstStyle>
            <a:lvl1pPr algn="ctr">
              <a:defRPr sz="4000" b="1">
                <a:solidFill>
                  <a:schemeClr val="bg2"/>
                </a:solidFill>
                <a:latin typeface="Nirmala UI" panose="020B0502040204020203" pitchFamily="34" charset="0"/>
                <a:cs typeface="Nirmala UI" panose="020B0502040204020203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49491" name="Rectangle 7"/>
          <p:cNvSpPr/>
          <p:nvPr userDrawn="1"/>
        </p:nvSpPr>
        <p:spPr>
          <a:xfrm>
            <a:off x="0" y="2083339"/>
            <a:ext cx="12188952" cy="150904"/>
          </a:xfrm>
          <a:prstGeom prst="rect">
            <a:avLst/>
          </a:prstGeom>
          <a:solidFill>
            <a:srgbClr val="CC33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4" tIns="60952" rIns="121904" bIns="60952" rtlCol="0" anchor="ctr"/>
          <a:lstStyle/>
          <a:p>
            <a:pPr algn="ctr" defTabSz="1219020" fontAlgn="auto">
              <a:spcBef>
                <a:spcPts val="0"/>
              </a:spcBef>
              <a:spcAft>
                <a:spcPts val="0"/>
              </a:spcAft>
            </a:pPr>
            <a:endParaRPr lang="en-US" sz="1900">
              <a:solidFill>
                <a:prstClr val="white"/>
              </a:solidFill>
            </a:endParaRPr>
          </a:p>
        </p:txBody>
      </p:sp>
      <p:sp>
        <p:nvSpPr>
          <p:cNvPr id="1049492" name="Rectangle 8"/>
          <p:cNvSpPr/>
          <p:nvPr userDrawn="1"/>
        </p:nvSpPr>
        <p:spPr>
          <a:xfrm>
            <a:off x="3048" y="1187763"/>
            <a:ext cx="12188952" cy="91440"/>
          </a:xfrm>
          <a:prstGeom prst="rect">
            <a:avLst/>
          </a:prstGeom>
          <a:solidFill>
            <a:srgbClr val="FF9F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4" tIns="60952" rIns="121904" bIns="60952" rtlCol="0" anchor="ctr"/>
          <a:lstStyle/>
          <a:p>
            <a:pPr algn="ctr" defTabSz="1219020" fontAlgn="auto">
              <a:spcBef>
                <a:spcPts val="0"/>
              </a:spcBef>
              <a:spcAft>
                <a:spcPts val="0"/>
              </a:spcAft>
            </a:pPr>
            <a:endParaRPr lang="en-US" sz="1900">
              <a:solidFill>
                <a:prstClr val="white"/>
              </a:solidFill>
            </a:endParaRPr>
          </a:p>
        </p:txBody>
      </p:sp>
      <p:pic>
        <p:nvPicPr>
          <p:cNvPr id="2097235" name="Picture 2" descr="Image result for garuda emas transparent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795040" y="334703"/>
            <a:ext cx="598889" cy="64008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11" name="Title 1"/>
          <p:cNvSpPr>
            <a:spLocks noGrp="1"/>
          </p:cNvSpPr>
          <p:nvPr>
            <p:ph type="ctrTitle"/>
          </p:nvPr>
        </p:nvSpPr>
        <p:spPr>
          <a:xfrm>
            <a:off x="0" y="4726931"/>
            <a:ext cx="12192000" cy="749511"/>
          </a:xfrm>
          <a:solidFill>
            <a:srgbClr val="46909A"/>
          </a:solidFill>
        </p:spPr>
        <p:txBody>
          <a:bodyPr anchor="b"/>
          <a:lstStyle>
            <a:lvl1pPr algn="ctr">
              <a:defRPr sz="4000" b="1">
                <a:solidFill>
                  <a:schemeClr val="bg2"/>
                </a:solidFill>
                <a:latin typeface="Nirmala UI" panose="020B0502040204020203" pitchFamily="34" charset="0"/>
                <a:cs typeface="Nirmala UI" panose="020B05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049412" name="Rectangle 7"/>
          <p:cNvSpPr/>
          <p:nvPr userDrawn="1"/>
        </p:nvSpPr>
        <p:spPr>
          <a:xfrm>
            <a:off x="0" y="5507673"/>
            <a:ext cx="12188952" cy="150904"/>
          </a:xfrm>
          <a:prstGeom prst="rect">
            <a:avLst/>
          </a:prstGeom>
          <a:solidFill>
            <a:srgbClr val="CC33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4" tIns="60952" rIns="121904" bIns="60952" rtlCol="0" anchor="ctr"/>
          <a:lstStyle/>
          <a:p>
            <a:pPr algn="ctr" defTabSz="1219020" fontAlgn="auto">
              <a:spcBef>
                <a:spcPts val="0"/>
              </a:spcBef>
              <a:spcAft>
                <a:spcPts val="0"/>
              </a:spcAft>
            </a:pPr>
            <a:endParaRPr lang="en-US" sz="1900">
              <a:solidFill>
                <a:prstClr val="white"/>
              </a:solidFill>
            </a:endParaRPr>
          </a:p>
        </p:txBody>
      </p:sp>
      <p:sp>
        <p:nvSpPr>
          <p:cNvPr id="1049413" name="Rectangle 8"/>
          <p:cNvSpPr/>
          <p:nvPr userDrawn="1"/>
        </p:nvSpPr>
        <p:spPr>
          <a:xfrm>
            <a:off x="3048" y="4612097"/>
            <a:ext cx="12188952" cy="91440"/>
          </a:xfrm>
          <a:prstGeom prst="rect">
            <a:avLst/>
          </a:prstGeom>
          <a:solidFill>
            <a:srgbClr val="FF9F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4" tIns="60952" rIns="121904" bIns="60952" rtlCol="0" anchor="ctr"/>
          <a:lstStyle/>
          <a:p>
            <a:pPr algn="ctr" defTabSz="1219020" fontAlgn="auto">
              <a:spcBef>
                <a:spcPts val="0"/>
              </a:spcBef>
              <a:spcAft>
                <a:spcPts val="0"/>
              </a:spcAft>
            </a:pPr>
            <a:endParaRPr lang="en-US" sz="1900">
              <a:solidFill>
                <a:prstClr val="white"/>
              </a:solidFill>
            </a:endParaRPr>
          </a:p>
        </p:txBody>
      </p:sp>
      <p:pic>
        <p:nvPicPr>
          <p:cNvPr id="2097227" name="Picture 2" descr="Image result for garuda emas transparent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795040" y="3759037"/>
            <a:ext cx="598889" cy="640080"/>
          </a:xfrm>
          <a:prstGeom prst="rect">
            <a:avLst/>
          </a:prstGeom>
          <a:noFill/>
        </p:spPr>
      </p:pic>
      <p:sp>
        <p:nvSpPr>
          <p:cNvPr id="1049414" name="TextBox 2"/>
          <p:cNvSpPr txBox="1"/>
          <p:nvPr userDrawn="1"/>
        </p:nvSpPr>
        <p:spPr>
          <a:xfrm>
            <a:off x="4811523" y="5658580"/>
            <a:ext cx="2565919" cy="246221"/>
          </a:xfrm>
          <a:prstGeom prst="rect">
            <a:avLst/>
          </a:prstGeom>
          <a:noFill/>
        </p:spPr>
        <p:txBody>
          <a:bodyPr wrap="square" lIns="121904" tIns="60952" rIns="121904" bIns="60952" rtlCol="0">
            <a:spAutoFit/>
          </a:bodyPr>
          <a:lstStyle/>
          <a:p>
            <a:pPr algn="ctr" defTabSz="1219020" fontAlgn="auto">
              <a:spcBef>
                <a:spcPts val="0"/>
              </a:spcBef>
              <a:spcAft>
                <a:spcPts val="0"/>
              </a:spcAft>
            </a:pPr>
            <a:r>
              <a:rPr lang="en-US" sz="800" b="1" dirty="0">
                <a:solidFill>
                  <a:prstClr val="black"/>
                </a:solidFill>
                <a:latin typeface="Calibri"/>
                <a:cs typeface="+mn-cs"/>
              </a:rPr>
              <a:t>©mnp2017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28" name="Title 1"/>
          <p:cNvSpPr>
            <a:spLocks noGrp="1"/>
          </p:cNvSpPr>
          <p:nvPr>
            <p:ph type="title"/>
          </p:nvPr>
        </p:nvSpPr>
        <p:spPr>
          <a:xfrm>
            <a:off x="793637" y="2"/>
            <a:ext cx="11398363" cy="646980"/>
          </a:xfrm>
        </p:spPr>
        <p:txBody>
          <a:bodyPr>
            <a:normAutofit/>
          </a:bodyPr>
          <a:lstStyle>
            <a:lvl1pPr>
              <a:defRPr sz="3200" b="1">
                <a:latin typeface="Nirmala UI" panose="020B0502040204020203" pitchFamily="34" charset="0"/>
                <a:cs typeface="Nirmala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942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43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B9B97-9B31-4CB7-8E9C-6AE94A86A62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3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3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6492876"/>
            <a:ext cx="2743200" cy="365125"/>
          </a:xfrm>
        </p:spPr>
        <p:txBody>
          <a:bodyPr/>
          <a:lstStyle>
            <a:lvl1pPr>
              <a:defRPr sz="1100" b="1">
                <a:solidFill>
                  <a:srgbClr val="46909A"/>
                </a:solidFill>
                <a:latin typeface="Nirmala UI" panose="020B0502040204020203" pitchFamily="34" charset="0"/>
                <a:cs typeface="Nirmala UI" panose="020B0502040204020203" pitchFamily="34" charset="0"/>
              </a:defRPr>
            </a:lvl1pPr>
          </a:lstStyle>
          <a:p>
            <a:fld id="{E78FD7D9-A1AD-4399-A417-92670D52C76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49433" name="Rectangle 6"/>
          <p:cNvSpPr/>
          <p:nvPr userDrawn="1"/>
        </p:nvSpPr>
        <p:spPr>
          <a:xfrm>
            <a:off x="776384" y="646981"/>
            <a:ext cx="6391656" cy="112144"/>
          </a:xfrm>
          <a:prstGeom prst="rect">
            <a:avLst/>
          </a:prstGeom>
          <a:solidFill>
            <a:srgbClr val="EC87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4" tIns="60952" rIns="121904" bIns="60952" rtlCol="0" anchor="ctr"/>
          <a:lstStyle/>
          <a:p>
            <a:pPr algn="ctr" defTabSz="1219020" fontAlgn="auto">
              <a:spcBef>
                <a:spcPts val="0"/>
              </a:spcBef>
              <a:spcAft>
                <a:spcPts val="0"/>
              </a:spcAft>
            </a:pPr>
            <a:endParaRPr lang="en-US" sz="1900">
              <a:solidFill>
                <a:prstClr val="white"/>
              </a:solidFill>
            </a:endParaRPr>
          </a:p>
        </p:txBody>
      </p:sp>
      <p:sp>
        <p:nvSpPr>
          <p:cNvPr id="1049434" name="Rectangle 7"/>
          <p:cNvSpPr/>
          <p:nvPr userDrawn="1"/>
        </p:nvSpPr>
        <p:spPr>
          <a:xfrm>
            <a:off x="7177185" y="643715"/>
            <a:ext cx="2980944" cy="112144"/>
          </a:xfrm>
          <a:prstGeom prst="rect">
            <a:avLst/>
          </a:prstGeom>
          <a:solidFill>
            <a:srgbClr val="00A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4" tIns="60952" rIns="121904" bIns="60952" rtlCol="0" anchor="ctr"/>
          <a:lstStyle/>
          <a:p>
            <a:pPr algn="ctr" defTabSz="1219020" fontAlgn="auto">
              <a:spcBef>
                <a:spcPts val="0"/>
              </a:spcBef>
              <a:spcAft>
                <a:spcPts val="0"/>
              </a:spcAft>
            </a:pPr>
            <a:endParaRPr lang="en-US" sz="1900">
              <a:solidFill>
                <a:prstClr val="white"/>
              </a:solidFill>
            </a:endParaRPr>
          </a:p>
        </p:txBody>
      </p:sp>
      <p:sp>
        <p:nvSpPr>
          <p:cNvPr id="1049435" name="Rectangle 8"/>
          <p:cNvSpPr/>
          <p:nvPr userDrawn="1"/>
        </p:nvSpPr>
        <p:spPr>
          <a:xfrm>
            <a:off x="10170540" y="643715"/>
            <a:ext cx="2029968" cy="112144"/>
          </a:xfrm>
          <a:prstGeom prst="rect">
            <a:avLst/>
          </a:prstGeom>
          <a:solidFill>
            <a:srgbClr val="CC33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4" tIns="60952" rIns="121904" bIns="60952" rtlCol="0" anchor="ctr"/>
          <a:lstStyle/>
          <a:p>
            <a:pPr algn="ctr" defTabSz="1219020" fontAlgn="auto">
              <a:spcBef>
                <a:spcPts val="0"/>
              </a:spcBef>
              <a:spcAft>
                <a:spcPts val="0"/>
              </a:spcAft>
            </a:pPr>
            <a:endParaRPr lang="en-US" sz="1900">
              <a:solidFill>
                <a:prstClr val="white"/>
              </a:solidFill>
            </a:endParaRPr>
          </a:p>
        </p:txBody>
      </p:sp>
      <p:pic>
        <p:nvPicPr>
          <p:cNvPr id="2097228" name="Picture 2" descr="Image result for garuda emas transparent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7499" y="12261"/>
            <a:ext cx="598889" cy="64008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23" name="Title 1"/>
          <p:cNvSpPr>
            <a:spLocks noGrp="1"/>
          </p:cNvSpPr>
          <p:nvPr>
            <p:ph type="title"/>
          </p:nvPr>
        </p:nvSpPr>
        <p:spPr>
          <a:xfrm>
            <a:off x="831851" y="1709743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9424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3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6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52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9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0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942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67735-A35E-4852-B72E-F34618B597D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2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2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D7D9-A1AD-4399-A417-92670D52C7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5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45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45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45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29357-0D15-49E1-B116-BB46BE2816E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5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5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D7D9-A1AD-4399-A417-92670D52C7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15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416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1" indent="0">
              <a:buNone/>
              <a:defRPr sz="2000" b="1"/>
            </a:lvl2pPr>
            <a:lvl3pPr marL="914264" indent="0">
              <a:buNone/>
              <a:defRPr sz="1900" b="1"/>
            </a:lvl3pPr>
            <a:lvl4pPr marL="1371396" indent="0">
              <a:buNone/>
              <a:defRPr sz="1600" b="1"/>
            </a:lvl4pPr>
            <a:lvl5pPr marL="1828528" indent="0">
              <a:buNone/>
              <a:defRPr sz="1600" b="1"/>
            </a:lvl5pPr>
            <a:lvl6pPr marL="2285662" indent="0">
              <a:buNone/>
              <a:defRPr sz="1600" b="1"/>
            </a:lvl6pPr>
            <a:lvl7pPr marL="2742790" indent="0">
              <a:buNone/>
              <a:defRPr sz="1600" b="1"/>
            </a:lvl7pPr>
            <a:lvl8pPr marL="3199920" indent="0">
              <a:buNone/>
              <a:defRPr sz="1600" b="1"/>
            </a:lvl8pPr>
            <a:lvl9pPr marL="3657051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9417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418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1" indent="0">
              <a:buNone/>
              <a:defRPr sz="2000" b="1"/>
            </a:lvl2pPr>
            <a:lvl3pPr marL="914264" indent="0">
              <a:buNone/>
              <a:defRPr sz="1900" b="1"/>
            </a:lvl3pPr>
            <a:lvl4pPr marL="1371396" indent="0">
              <a:buNone/>
              <a:defRPr sz="1600" b="1"/>
            </a:lvl4pPr>
            <a:lvl5pPr marL="1828528" indent="0">
              <a:buNone/>
              <a:defRPr sz="1600" b="1"/>
            </a:lvl5pPr>
            <a:lvl6pPr marL="2285662" indent="0">
              <a:buNone/>
              <a:defRPr sz="1600" b="1"/>
            </a:lvl6pPr>
            <a:lvl7pPr marL="2742790" indent="0">
              <a:buNone/>
              <a:defRPr sz="1600" b="1"/>
            </a:lvl7pPr>
            <a:lvl8pPr marL="3199920" indent="0">
              <a:buNone/>
              <a:defRPr sz="1600" b="1"/>
            </a:lvl8pPr>
            <a:lvl9pPr marL="3657051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9419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420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5D08-8DCC-4668-A913-FDC80ECAABC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21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22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D7D9-A1AD-4399-A417-92670D52C7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44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E9563-BFE7-4315-BF35-D9D5F91B80C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4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4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D7D9-A1AD-4399-A417-92670D52C7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8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AC4A8-B491-4860-B632-8E555C32723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729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7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D7D9-A1AD-4399-A417-92670D52C7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93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9494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495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31" indent="0">
              <a:buNone/>
              <a:defRPr sz="1500"/>
            </a:lvl2pPr>
            <a:lvl3pPr marL="914264" indent="0">
              <a:buNone/>
              <a:defRPr sz="1200"/>
            </a:lvl3pPr>
            <a:lvl4pPr marL="1371396" indent="0">
              <a:buNone/>
              <a:defRPr sz="1100"/>
            </a:lvl4pPr>
            <a:lvl5pPr marL="1828528" indent="0">
              <a:buNone/>
              <a:defRPr sz="1100"/>
            </a:lvl5pPr>
            <a:lvl6pPr marL="2285662" indent="0">
              <a:buNone/>
              <a:defRPr sz="1100"/>
            </a:lvl6pPr>
            <a:lvl7pPr marL="2742790" indent="0">
              <a:buNone/>
              <a:defRPr sz="1100"/>
            </a:lvl7pPr>
            <a:lvl8pPr marL="3199920" indent="0">
              <a:buNone/>
              <a:defRPr sz="1100"/>
            </a:lvl8pPr>
            <a:lvl9pPr marL="3657051" indent="0">
              <a:buNone/>
              <a:defRPr sz="1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949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CB516-83A8-4EE8-92BF-851A804BD8C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9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9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D7D9-A1AD-4399-A417-92670D52C7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58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9459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31" indent="0">
              <a:buNone/>
              <a:defRPr sz="2800"/>
            </a:lvl2pPr>
            <a:lvl3pPr marL="914264" indent="0">
              <a:buNone/>
              <a:defRPr sz="2400"/>
            </a:lvl3pPr>
            <a:lvl4pPr marL="1371396" indent="0">
              <a:buNone/>
              <a:defRPr sz="2000"/>
            </a:lvl4pPr>
            <a:lvl5pPr marL="1828528" indent="0">
              <a:buNone/>
              <a:defRPr sz="2000"/>
            </a:lvl5pPr>
            <a:lvl6pPr marL="2285662" indent="0">
              <a:buNone/>
              <a:defRPr sz="2000"/>
            </a:lvl6pPr>
            <a:lvl7pPr marL="2742790" indent="0">
              <a:buNone/>
              <a:defRPr sz="2000"/>
            </a:lvl7pPr>
            <a:lvl8pPr marL="3199920" indent="0">
              <a:buNone/>
              <a:defRPr sz="2000"/>
            </a:lvl8pPr>
            <a:lvl9pPr marL="3657051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1049460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31" indent="0">
              <a:buNone/>
              <a:defRPr sz="1500"/>
            </a:lvl2pPr>
            <a:lvl3pPr marL="914264" indent="0">
              <a:buNone/>
              <a:defRPr sz="1200"/>
            </a:lvl3pPr>
            <a:lvl4pPr marL="1371396" indent="0">
              <a:buNone/>
              <a:defRPr sz="1100"/>
            </a:lvl4pPr>
            <a:lvl5pPr marL="1828528" indent="0">
              <a:buNone/>
              <a:defRPr sz="1100"/>
            </a:lvl5pPr>
            <a:lvl6pPr marL="2285662" indent="0">
              <a:buNone/>
              <a:defRPr sz="1100"/>
            </a:lvl6pPr>
            <a:lvl7pPr marL="2742790" indent="0">
              <a:buNone/>
              <a:defRPr sz="1100"/>
            </a:lvl7pPr>
            <a:lvl8pPr marL="3199920" indent="0">
              <a:buNone/>
              <a:defRPr sz="1100"/>
            </a:lvl8pPr>
            <a:lvl9pPr marL="3657051" indent="0">
              <a:buNone/>
              <a:defRPr sz="1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946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2E17-49A7-4286-BB22-C90CE495C24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6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6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D7D9-A1AD-4399-A417-92670D52C7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6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468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46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0046B-C5EB-41EF-9CC0-138405D9B3E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7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7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D7D9-A1AD-4399-A417-92670D52C7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81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33"/>
            <a:ext cx="2628900" cy="58118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482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3" y="365133"/>
            <a:ext cx="7734300" cy="58118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4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B2F9-65A8-4941-A3CD-ADEE294A343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D7D9-A1AD-4399-A417-92670D52C7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39" name="Title 1"/>
          <p:cNvSpPr>
            <a:spLocks noGrp="1"/>
          </p:cNvSpPr>
          <p:nvPr>
            <p:ph type="title"/>
          </p:nvPr>
        </p:nvSpPr>
        <p:spPr>
          <a:xfrm>
            <a:off x="1398873" y="188640"/>
            <a:ext cx="10886831" cy="304800"/>
          </a:xfrm>
          <a:prstGeom prst="rect">
            <a:avLst/>
          </a:prstGeom>
        </p:spPr>
        <p:txBody>
          <a:bodyPr vert="horz" lIns="103881" tIns="51941" rIns="103881" bIns="51941" anchor="ctr"/>
          <a:lstStyle>
            <a:lvl1pPr algn="l"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4944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23077" y="6492876"/>
            <a:ext cx="468923" cy="365125"/>
          </a:xfrm>
          <a:prstGeom prst="rect">
            <a:avLst/>
          </a:prstGeom>
        </p:spPr>
        <p:txBody>
          <a:bodyPr vert="horz" lIns="103881" tIns="51941" rIns="103881" bIns="5194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19402"/>
            <a:fld id="{06A33440-DD49-E14A-A7B1-B2F4237F6529}" type="slidenum">
              <a:rPr lang="en-US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ea typeface="ＭＳ Ｐゴシック" pitchFamily="34" charset="-128"/>
              </a:rPr>
              <a:pPr defTabSz="519402"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1049441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778488" y="1053081"/>
            <a:ext cx="3899877" cy="287809"/>
          </a:xfrm>
          <a:prstGeom prst="rect">
            <a:avLst/>
          </a:prstGeom>
        </p:spPr>
        <p:txBody>
          <a:bodyPr vert="horz" lIns="103881" tIns="51941" rIns="103881" bIns="51941"/>
          <a:lstStyle>
            <a:lvl1pPr marL="0" indent="0">
              <a:buNone/>
              <a:defRPr sz="1900" b="1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049442" name="TextBox 1"/>
          <p:cNvSpPr txBox="1"/>
          <p:nvPr userDrawn="1"/>
        </p:nvSpPr>
        <p:spPr>
          <a:xfrm>
            <a:off x="817618" y="332156"/>
            <a:ext cx="209911" cy="474245"/>
          </a:xfrm>
          <a:prstGeom prst="rect">
            <a:avLst/>
          </a:prstGeom>
          <a:noFill/>
        </p:spPr>
        <p:txBody>
          <a:bodyPr wrap="none" lIns="103881" tIns="51941" rIns="103881" bIns="51941" rtlCol="0">
            <a:spAutoFit/>
          </a:bodyPr>
          <a:lstStyle/>
          <a:p>
            <a:pPr defTabSz="519402"/>
            <a:endParaRPr lang="en-US" sz="2400" dirty="0">
              <a:solidFill>
                <a:prstClr val="black"/>
              </a:solidFill>
              <a:latin typeface="Arial" pitchFamily="34" charset="0"/>
              <a:ea typeface="ＭＳ Ｐゴシック" pitchFamily="34" charset="-128"/>
              <a:cs typeface="+mn-cs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86" name="Title 1"/>
          <p:cNvSpPr>
            <a:spLocks noGrp="1"/>
          </p:cNvSpPr>
          <p:nvPr>
            <p:ph type="title" hasCustomPrompt="1"/>
          </p:nvPr>
        </p:nvSpPr>
        <p:spPr>
          <a:xfrm>
            <a:off x="372828" y="-14284"/>
            <a:ext cx="11028599" cy="681037"/>
          </a:xfrm>
        </p:spPr>
        <p:txBody>
          <a:bodyPr>
            <a:noAutofit/>
          </a:bodyPr>
          <a:lstStyle>
            <a:lvl1pPr>
              <a:defRPr sz="3200" b="1">
                <a:latin typeface="Nirmala UI" panose="020B0502040204020203" pitchFamily="34" charset="0"/>
                <a:cs typeface="Nirmala UI" panose="020B0502040204020203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4948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58609" y="6492876"/>
            <a:ext cx="533399" cy="365125"/>
          </a:xfrm>
        </p:spPr>
        <p:txBody>
          <a:bodyPr/>
          <a:lstStyle>
            <a:lvl1pPr>
              <a:defRPr b="1">
                <a:latin typeface="Nirmala UI" panose="020B0502040204020203" pitchFamily="34" charset="0"/>
                <a:cs typeface="Nirmala UI" panose="020B0502040204020203" pitchFamily="34" charset="0"/>
              </a:defRPr>
            </a:lvl1pPr>
          </a:lstStyle>
          <a:p>
            <a:fld id="{3CAA00AA-D9C0-4D15-AE10-CD14E2C03FB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88" name="Rectangle 7"/>
          <p:cNvSpPr/>
          <p:nvPr userDrawn="1"/>
        </p:nvSpPr>
        <p:spPr>
          <a:xfrm>
            <a:off x="3" y="-14287"/>
            <a:ext cx="114300" cy="692701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4" tIns="60952" rIns="121904" bIns="60952" rtlCol="0" anchor="ctr"/>
          <a:lstStyle/>
          <a:p>
            <a:pPr algn="ctr" defTabSz="1219020" fontAlgn="auto">
              <a:spcBef>
                <a:spcPts val="0"/>
              </a:spcBef>
              <a:spcAft>
                <a:spcPts val="0"/>
              </a:spcAft>
            </a:pPr>
            <a:endParaRPr lang="en-US" sz="1900">
              <a:solidFill>
                <a:prstClr val="white"/>
              </a:solidFill>
            </a:endParaRPr>
          </a:p>
        </p:txBody>
      </p:sp>
      <p:sp>
        <p:nvSpPr>
          <p:cNvPr id="1049489" name="Rectangle 8"/>
          <p:cNvSpPr/>
          <p:nvPr userDrawn="1"/>
        </p:nvSpPr>
        <p:spPr>
          <a:xfrm>
            <a:off x="134703" y="-14287"/>
            <a:ext cx="217724" cy="692701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4" tIns="60952" rIns="121904" bIns="60952" rtlCol="0" anchor="ctr"/>
          <a:lstStyle/>
          <a:p>
            <a:pPr algn="ctr" defTabSz="1219020" fontAlgn="auto">
              <a:spcBef>
                <a:spcPts val="0"/>
              </a:spcBef>
              <a:spcAft>
                <a:spcPts val="0"/>
              </a:spcAft>
            </a:pPr>
            <a:endParaRPr lang="en-US" sz="1900">
              <a:solidFill>
                <a:prstClr val="white"/>
              </a:solidFill>
            </a:endParaRPr>
          </a:p>
        </p:txBody>
      </p:sp>
      <p:pic>
        <p:nvPicPr>
          <p:cNvPr id="2097234" name="Picture 2" descr="Image result for garuda emas transparent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1520045" y="32041"/>
            <a:ext cx="500947" cy="545523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47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9448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31" indent="0" algn="ctr">
              <a:buNone/>
              <a:defRPr sz="2000"/>
            </a:lvl2pPr>
            <a:lvl3pPr marL="914264" indent="0" algn="ctr">
              <a:buNone/>
              <a:defRPr sz="1900"/>
            </a:lvl3pPr>
            <a:lvl4pPr marL="1371396" indent="0" algn="ctr">
              <a:buNone/>
              <a:defRPr sz="1600"/>
            </a:lvl4pPr>
            <a:lvl5pPr marL="1828528" indent="0" algn="ctr">
              <a:buNone/>
              <a:defRPr sz="1600"/>
            </a:lvl5pPr>
            <a:lvl6pPr marL="2285662" indent="0" algn="ctr">
              <a:buNone/>
              <a:defRPr sz="1600"/>
            </a:lvl6pPr>
            <a:lvl7pPr marL="2742790" indent="0" algn="ctr">
              <a:buNone/>
              <a:defRPr sz="1600"/>
            </a:lvl7pPr>
            <a:lvl8pPr marL="3199920" indent="0" algn="ctr">
              <a:buNone/>
              <a:defRPr sz="1600"/>
            </a:lvl8pPr>
            <a:lvl9pPr marL="3657051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4944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6EA3-64C7-476A-A13B-29FB4F5D96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5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5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7F50-B6DC-43D0-A4CF-EF32901425D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7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6EA3-64C7-476A-A13B-29FB4F5D96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7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7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7F50-B6DC-43D0-A4CF-EF32901425D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97232" name="Picture 10" descr="Hasil gambar untuk garuda png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90285" y="100343"/>
            <a:ext cx="600507" cy="623364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7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6EA3-64C7-476A-A13B-29FB4F5D96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7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8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7F50-B6DC-43D0-A4CF-EF32901425D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97233" name="Picture 10" descr="Hasil gambar untuk garuda png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90285" y="100343"/>
            <a:ext cx="600507" cy="623364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6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6EA3-64C7-476A-A13B-29FB4F5D96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6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6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7F50-B6DC-43D0-A4CF-EF32901425D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97230" name="Picture 10" descr="Hasil gambar untuk garuda png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90285" y="100343"/>
            <a:ext cx="600507" cy="623364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3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6EA3-64C7-476A-A13B-29FB4F5D96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3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3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7F50-B6DC-43D0-A4CF-EF32901425D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97229" name="Picture 10" descr="Hasil gambar untuk garuda png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90285" y="100343"/>
            <a:ext cx="600507" cy="623364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7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6EA3-64C7-476A-A13B-29FB4F5D96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7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7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7F50-B6DC-43D0-A4CF-EF32901425D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97231" name="Picture 10" descr="Hasil gambar untuk garuda png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90285" y="100343"/>
            <a:ext cx="600507" cy="623364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24" name="Picture 2" descr="Hasil gambar untuk indonesia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9361" name="Right Triangle 4"/>
          <p:cNvSpPr/>
          <p:nvPr userDrawn="1"/>
        </p:nvSpPr>
        <p:spPr>
          <a:xfrm>
            <a:off x="0" y="3429000"/>
            <a:ext cx="12192000" cy="3429000"/>
          </a:xfrm>
          <a:prstGeom prst="rtTriangle">
            <a:avLst/>
          </a:prstGeom>
          <a:solidFill>
            <a:srgbClr val="2033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8" rIns="91424" bIns="45718" anchor="ctr"/>
          <a:lstStyle/>
          <a:p>
            <a:pPr algn="ctr" defTabSz="914218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49362" name="Rectangle 9"/>
          <p:cNvSpPr/>
          <p:nvPr userDrawn="1"/>
        </p:nvSpPr>
        <p:spPr>
          <a:xfrm rot="20700000">
            <a:off x="-125413" y="4392614"/>
            <a:ext cx="12836527" cy="2346325"/>
          </a:xfrm>
          <a:custGeom>
            <a:avLst/>
            <a:gdLst>
              <a:gd name="connsiteX0" fmla="*/ 0 w 12918520"/>
              <a:gd name="connsiteY0" fmla="*/ 0 h 2335427"/>
              <a:gd name="connsiteX1" fmla="*/ 12918520 w 12918520"/>
              <a:gd name="connsiteY1" fmla="*/ 0 h 2335427"/>
              <a:gd name="connsiteX2" fmla="*/ 12918520 w 12918520"/>
              <a:gd name="connsiteY2" fmla="*/ 2335427 h 2335427"/>
              <a:gd name="connsiteX3" fmla="*/ 0 w 12918520"/>
              <a:gd name="connsiteY3" fmla="*/ 2335427 h 2335427"/>
              <a:gd name="connsiteX4" fmla="*/ 0 w 12918520"/>
              <a:gd name="connsiteY4" fmla="*/ 0 h 2335427"/>
              <a:gd name="connsiteX0" fmla="*/ 0 w 12918520"/>
              <a:gd name="connsiteY0" fmla="*/ 0 h 2335427"/>
              <a:gd name="connsiteX1" fmla="*/ 12918520 w 12918520"/>
              <a:gd name="connsiteY1" fmla="*/ 0 h 2335427"/>
              <a:gd name="connsiteX2" fmla="*/ 12319302 w 12918520"/>
              <a:gd name="connsiteY2" fmla="*/ 2245866 h 2335427"/>
              <a:gd name="connsiteX3" fmla="*/ 0 w 12918520"/>
              <a:gd name="connsiteY3" fmla="*/ 2335427 h 2335427"/>
              <a:gd name="connsiteX4" fmla="*/ 0 w 12918520"/>
              <a:gd name="connsiteY4" fmla="*/ 0 h 2335427"/>
              <a:gd name="connsiteX0" fmla="*/ 0 w 12918520"/>
              <a:gd name="connsiteY0" fmla="*/ 0 h 2335427"/>
              <a:gd name="connsiteX1" fmla="*/ 12918520 w 12918520"/>
              <a:gd name="connsiteY1" fmla="*/ 0 h 2335427"/>
              <a:gd name="connsiteX2" fmla="*/ 12330078 w 12918520"/>
              <a:gd name="connsiteY2" fmla="*/ 2264531 h 2335427"/>
              <a:gd name="connsiteX3" fmla="*/ 0 w 12918520"/>
              <a:gd name="connsiteY3" fmla="*/ 2335427 h 2335427"/>
              <a:gd name="connsiteX4" fmla="*/ 0 w 12918520"/>
              <a:gd name="connsiteY4" fmla="*/ 0 h 2335427"/>
              <a:gd name="connsiteX0" fmla="*/ 284695 w 12918520"/>
              <a:gd name="connsiteY0" fmla="*/ 0 h 2338031"/>
              <a:gd name="connsiteX1" fmla="*/ 12918520 w 12918520"/>
              <a:gd name="connsiteY1" fmla="*/ 2604 h 2338031"/>
              <a:gd name="connsiteX2" fmla="*/ 12330078 w 12918520"/>
              <a:gd name="connsiteY2" fmla="*/ 2267135 h 2338031"/>
              <a:gd name="connsiteX3" fmla="*/ 0 w 12918520"/>
              <a:gd name="connsiteY3" fmla="*/ 2338031 h 2338031"/>
              <a:gd name="connsiteX4" fmla="*/ 284695 w 12918520"/>
              <a:gd name="connsiteY4" fmla="*/ 0 h 2338031"/>
              <a:gd name="connsiteX0" fmla="*/ 284695 w 12918520"/>
              <a:gd name="connsiteY0" fmla="*/ 0 h 2338031"/>
              <a:gd name="connsiteX1" fmla="*/ 12918520 w 12918520"/>
              <a:gd name="connsiteY1" fmla="*/ 2604 h 2338031"/>
              <a:gd name="connsiteX2" fmla="*/ 12330078 w 12918520"/>
              <a:gd name="connsiteY2" fmla="*/ 2267135 h 2338031"/>
              <a:gd name="connsiteX3" fmla="*/ 0 w 12918520"/>
              <a:gd name="connsiteY3" fmla="*/ 2338031 h 2338031"/>
              <a:gd name="connsiteX4" fmla="*/ 155644 w 12918520"/>
              <a:gd name="connsiteY4" fmla="*/ 1011029 h 2338031"/>
              <a:gd name="connsiteX5" fmla="*/ 284695 w 12918520"/>
              <a:gd name="connsiteY5" fmla="*/ 0 h 2338031"/>
              <a:gd name="connsiteX0" fmla="*/ 284695 w 12918520"/>
              <a:gd name="connsiteY0" fmla="*/ 0 h 2338031"/>
              <a:gd name="connsiteX1" fmla="*/ 12918520 w 12918520"/>
              <a:gd name="connsiteY1" fmla="*/ 2604 h 2338031"/>
              <a:gd name="connsiteX2" fmla="*/ 12330078 w 12918520"/>
              <a:gd name="connsiteY2" fmla="*/ 2267135 h 2338031"/>
              <a:gd name="connsiteX3" fmla="*/ 0 w 12918520"/>
              <a:gd name="connsiteY3" fmla="*/ 2338031 h 2338031"/>
              <a:gd name="connsiteX4" fmla="*/ 81796 w 12918520"/>
              <a:gd name="connsiteY4" fmla="*/ 786132 h 2338031"/>
              <a:gd name="connsiteX5" fmla="*/ 284695 w 12918520"/>
              <a:gd name="connsiteY5" fmla="*/ 0 h 2338031"/>
              <a:gd name="connsiteX0" fmla="*/ 202899 w 12836724"/>
              <a:gd name="connsiteY0" fmla="*/ 0 h 2348527"/>
              <a:gd name="connsiteX1" fmla="*/ 12836724 w 12836724"/>
              <a:gd name="connsiteY1" fmla="*/ 2604 h 2348527"/>
              <a:gd name="connsiteX2" fmla="*/ 12248282 w 12836724"/>
              <a:gd name="connsiteY2" fmla="*/ 2267135 h 2348527"/>
              <a:gd name="connsiteX3" fmla="*/ 5816217 w 12836724"/>
              <a:gd name="connsiteY3" fmla="*/ 2348527 h 2348527"/>
              <a:gd name="connsiteX4" fmla="*/ 0 w 12836724"/>
              <a:gd name="connsiteY4" fmla="*/ 786132 h 2348527"/>
              <a:gd name="connsiteX5" fmla="*/ 202899 w 12836724"/>
              <a:gd name="connsiteY5" fmla="*/ 0 h 2348527"/>
              <a:gd name="connsiteX0" fmla="*/ 206315 w 12836724"/>
              <a:gd name="connsiteY0" fmla="*/ 14089 h 2345923"/>
              <a:gd name="connsiteX1" fmla="*/ 12836724 w 12836724"/>
              <a:gd name="connsiteY1" fmla="*/ 0 h 2345923"/>
              <a:gd name="connsiteX2" fmla="*/ 12248282 w 12836724"/>
              <a:gd name="connsiteY2" fmla="*/ 2264531 h 2345923"/>
              <a:gd name="connsiteX3" fmla="*/ 5816217 w 12836724"/>
              <a:gd name="connsiteY3" fmla="*/ 2345923 h 2345923"/>
              <a:gd name="connsiteX4" fmla="*/ 0 w 12836724"/>
              <a:gd name="connsiteY4" fmla="*/ 783528 h 2345923"/>
              <a:gd name="connsiteX5" fmla="*/ 206315 w 12836724"/>
              <a:gd name="connsiteY5" fmla="*/ 14089 h 23459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836724" h="2345923">
                <a:moveTo>
                  <a:pt x="206315" y="14089"/>
                </a:moveTo>
                <a:lnTo>
                  <a:pt x="12836724" y="0"/>
                </a:lnTo>
                <a:lnTo>
                  <a:pt x="12248282" y="2264531"/>
                </a:lnTo>
                <a:lnTo>
                  <a:pt x="5816217" y="2345923"/>
                </a:lnTo>
                <a:lnTo>
                  <a:pt x="0" y="783528"/>
                </a:lnTo>
                <a:lnTo>
                  <a:pt x="206315" y="14089"/>
                </a:lnTo>
                <a:close/>
              </a:path>
            </a:pathLst>
          </a:custGeom>
          <a:solidFill>
            <a:srgbClr val="202D59">
              <a:alpha val="8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8" rIns="91424" bIns="45718" anchor="ctr"/>
          <a:lstStyle/>
          <a:p>
            <a:pPr algn="ctr" defTabSz="914218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49363" name="Isosceles Triangle 6"/>
          <p:cNvSpPr/>
          <p:nvPr userDrawn="1"/>
        </p:nvSpPr>
        <p:spPr>
          <a:xfrm>
            <a:off x="6003925" y="5978525"/>
            <a:ext cx="6188075" cy="879475"/>
          </a:xfrm>
          <a:prstGeom prst="triangle">
            <a:avLst/>
          </a:prstGeom>
          <a:solidFill>
            <a:srgbClr val="1081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8" rIns="91424" bIns="45718" anchor="ctr"/>
          <a:lstStyle/>
          <a:p>
            <a:pPr algn="ctr" defTabSz="914218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49364" name="Isosceles Triangle 7"/>
          <p:cNvSpPr/>
          <p:nvPr userDrawn="1"/>
        </p:nvSpPr>
        <p:spPr>
          <a:xfrm rot="16200000">
            <a:off x="9781383" y="4437856"/>
            <a:ext cx="1727200" cy="3094037"/>
          </a:xfrm>
          <a:prstGeom prst="triangle">
            <a:avLst/>
          </a:prstGeom>
          <a:solidFill>
            <a:srgbClr val="9ED5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8" rIns="91424" bIns="45718" anchor="ctr"/>
          <a:lstStyle/>
          <a:p>
            <a:pPr algn="ctr" defTabSz="914218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49365" name="Title 1"/>
          <p:cNvSpPr>
            <a:spLocks noGrp="1"/>
          </p:cNvSpPr>
          <p:nvPr>
            <p:ph type="ctrTitle"/>
          </p:nvPr>
        </p:nvSpPr>
        <p:spPr>
          <a:xfrm>
            <a:off x="5600703" y="4922523"/>
            <a:ext cx="6057900" cy="477540"/>
          </a:xfrm>
        </p:spPr>
        <p:txBody>
          <a:bodyPr anchor="b">
            <a:noAutofit/>
          </a:bodyPr>
          <a:lstStyle>
            <a:lvl1pPr algn="r">
              <a:defRPr sz="2400">
                <a:solidFill>
                  <a:schemeClr val="bg1"/>
                </a:solidFill>
                <a:latin typeface="Nueva Std" panose="020B050307050409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9366" name="Subtitle 2"/>
          <p:cNvSpPr>
            <a:spLocks noGrp="1"/>
          </p:cNvSpPr>
          <p:nvPr>
            <p:ph type="subTitle" idx="1"/>
          </p:nvPr>
        </p:nvSpPr>
        <p:spPr>
          <a:xfrm>
            <a:off x="5600703" y="5532586"/>
            <a:ext cx="6057900" cy="426265"/>
          </a:xfrm>
        </p:spPr>
        <p:txBody>
          <a:bodyPr>
            <a:normAutofit/>
          </a:bodyPr>
          <a:lstStyle>
            <a:lvl1pPr marL="0" indent="0" algn="r">
              <a:buNone/>
              <a:defRPr sz="190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457107" indent="0" algn="ctr">
              <a:buNone/>
              <a:defRPr sz="2000"/>
            </a:lvl2pPr>
            <a:lvl3pPr marL="914218" indent="0" algn="ctr">
              <a:buNone/>
              <a:defRPr sz="1900"/>
            </a:lvl3pPr>
            <a:lvl4pPr marL="1371328" indent="0" algn="ctr">
              <a:buNone/>
              <a:defRPr sz="1600"/>
            </a:lvl4pPr>
            <a:lvl5pPr marL="1828437" indent="0" algn="ctr">
              <a:buNone/>
              <a:defRPr sz="1600"/>
            </a:lvl5pPr>
            <a:lvl6pPr marL="2285550" indent="0" algn="ctr">
              <a:buNone/>
              <a:defRPr sz="1600"/>
            </a:lvl6pPr>
            <a:lvl7pPr marL="2742654" indent="0" algn="ctr">
              <a:buNone/>
              <a:defRPr sz="1600"/>
            </a:lvl7pPr>
            <a:lvl8pPr marL="3199760" indent="0" algn="ctr">
              <a:buNone/>
              <a:defRPr sz="1600"/>
            </a:lvl8pPr>
            <a:lvl9pPr marL="3656867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49367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52483D51-32B1-4FE9-85D5-6EE2809C16D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368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369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D026612F-D108-4007-A930-571769121B18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3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35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845-37E2-47DB-B3A2-5B7BA61960C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35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35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b="1"/>
            </a:lvl1pPr>
          </a:lstStyle>
          <a:p>
            <a:fld id="{AE4E20C4-0900-4D11-BE91-D511FCBE1C15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6" name="Title 1"/>
          <p:cNvSpPr>
            <a:spLocks noGrp="1"/>
          </p:cNvSpPr>
          <p:nvPr>
            <p:ph type="title"/>
          </p:nvPr>
        </p:nvSpPr>
        <p:spPr>
          <a:xfrm>
            <a:off x="831849" y="1709743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8767" name="Text Placeholder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0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1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2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43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5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6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86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6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648AB-AB0A-4BBB-913E-77CF7E4F12A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76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77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0F84F-A142-41F6-9C43-F930BDA9488D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9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397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4"/>
            <a:ext cx="518160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398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4"/>
            <a:ext cx="518160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39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8DCC8-AC7D-478D-8B9C-32833AC6C75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0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0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98DDAE-D275-4674-9B8C-B635F4D6BA44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83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384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7" indent="0">
              <a:buNone/>
              <a:defRPr sz="2000" b="1"/>
            </a:lvl2pPr>
            <a:lvl3pPr marL="914218" indent="0">
              <a:buNone/>
              <a:defRPr sz="1900" b="1"/>
            </a:lvl3pPr>
            <a:lvl4pPr marL="1371328" indent="0">
              <a:buNone/>
              <a:defRPr sz="1600" b="1"/>
            </a:lvl4pPr>
            <a:lvl5pPr marL="1828437" indent="0">
              <a:buNone/>
              <a:defRPr sz="1600" b="1"/>
            </a:lvl5pPr>
            <a:lvl6pPr marL="2285550" indent="0">
              <a:buNone/>
              <a:defRPr sz="1600" b="1"/>
            </a:lvl6pPr>
            <a:lvl7pPr marL="2742654" indent="0">
              <a:buNone/>
              <a:defRPr sz="1600" b="1"/>
            </a:lvl7pPr>
            <a:lvl8pPr marL="3199760" indent="0">
              <a:buNone/>
              <a:defRPr sz="1600" b="1"/>
            </a:lvl8pPr>
            <a:lvl9pPr marL="365686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9385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38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7" indent="0">
              <a:buNone/>
              <a:defRPr sz="2000" b="1"/>
            </a:lvl2pPr>
            <a:lvl3pPr marL="914218" indent="0">
              <a:buNone/>
              <a:defRPr sz="1900" b="1"/>
            </a:lvl3pPr>
            <a:lvl4pPr marL="1371328" indent="0">
              <a:buNone/>
              <a:defRPr sz="1600" b="1"/>
            </a:lvl4pPr>
            <a:lvl5pPr marL="1828437" indent="0">
              <a:buNone/>
              <a:defRPr sz="1600" b="1"/>
            </a:lvl5pPr>
            <a:lvl6pPr marL="2285550" indent="0">
              <a:buNone/>
              <a:defRPr sz="1600" b="1"/>
            </a:lvl6pPr>
            <a:lvl7pPr marL="2742654" indent="0">
              <a:buNone/>
              <a:defRPr sz="1600" b="1"/>
            </a:lvl7pPr>
            <a:lvl8pPr marL="3199760" indent="0">
              <a:buNone/>
              <a:defRPr sz="1600" b="1"/>
            </a:lvl8pPr>
            <a:lvl9pPr marL="365686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9387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38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77203-BD7F-4307-AB15-FEF81813817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38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39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9C8C0-CFCC-44B8-87EA-FDD7E2B3278C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4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37703-40B2-44EB-B852-8B7868768EF4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25" name="Picture 9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12207875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47" name="Group 2"/>
          <p:cNvGrpSpPr/>
          <p:nvPr userDrawn="1"/>
        </p:nvGrpSpPr>
        <p:grpSpPr>
          <a:xfrm>
            <a:off x="1" y="1714503"/>
            <a:ext cx="12207627" cy="5143500"/>
            <a:chOff x="0" y="1706880"/>
            <a:chExt cx="12207626" cy="5143500"/>
          </a:xfrm>
          <a:solidFill>
            <a:srgbClr val="20336B"/>
          </a:solidFill>
        </p:grpSpPr>
        <p:sp>
          <p:nvSpPr>
            <p:cNvPr id="1049391" name="Right Triangle 3"/>
            <p:cNvSpPr/>
            <p:nvPr/>
          </p:nvSpPr>
          <p:spPr>
            <a:xfrm>
              <a:off x="0" y="1706880"/>
              <a:ext cx="12207626" cy="326136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218" fontAlgn="auto">
                <a:spcBef>
                  <a:spcPts val="0"/>
                </a:spcBef>
                <a:spcAft>
                  <a:spcPts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49392" name="Rectangle 4"/>
            <p:cNvSpPr/>
            <p:nvPr/>
          </p:nvSpPr>
          <p:spPr>
            <a:xfrm>
              <a:off x="0" y="4968240"/>
              <a:ext cx="12207626" cy="18821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218" fontAlgn="auto">
                <a:spcBef>
                  <a:spcPts val="0"/>
                </a:spcBef>
                <a:spcAft>
                  <a:spcPts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9393" name="Right Triangle 5"/>
          <p:cNvSpPr/>
          <p:nvPr userDrawn="1"/>
        </p:nvSpPr>
        <p:spPr>
          <a:xfrm flipH="1">
            <a:off x="7962902" y="5411789"/>
            <a:ext cx="4244975" cy="1446212"/>
          </a:xfrm>
          <a:prstGeom prst="rtTriangle">
            <a:avLst/>
          </a:prstGeom>
          <a:solidFill>
            <a:srgbClr val="202D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8" rIns="91424" bIns="45718" anchor="ctr"/>
          <a:lstStyle/>
          <a:p>
            <a:pPr algn="ctr" defTabSz="914218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70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9371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372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07" indent="0">
              <a:buNone/>
              <a:defRPr sz="1500"/>
            </a:lvl2pPr>
            <a:lvl3pPr marL="914218" indent="0">
              <a:buNone/>
              <a:defRPr sz="1200"/>
            </a:lvl3pPr>
            <a:lvl4pPr marL="1371328" indent="0">
              <a:buNone/>
              <a:defRPr sz="1100"/>
            </a:lvl4pPr>
            <a:lvl5pPr marL="1828437" indent="0">
              <a:buNone/>
              <a:defRPr sz="1100"/>
            </a:lvl5pPr>
            <a:lvl6pPr marL="2285550" indent="0">
              <a:buNone/>
              <a:defRPr sz="1100"/>
            </a:lvl6pPr>
            <a:lvl7pPr marL="2742654" indent="0">
              <a:buNone/>
              <a:defRPr sz="1100"/>
            </a:lvl7pPr>
            <a:lvl8pPr marL="3199760" indent="0">
              <a:buNone/>
              <a:defRPr sz="1100"/>
            </a:lvl8pPr>
            <a:lvl9pPr marL="3656867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937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2C782-07E6-48D3-8594-978CCAD6136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37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37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6B26A-834C-46E6-A986-2586CC04907E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77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9378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07" indent="0">
              <a:buNone/>
              <a:defRPr sz="2800"/>
            </a:lvl2pPr>
            <a:lvl3pPr marL="914218" indent="0">
              <a:buNone/>
              <a:defRPr sz="2400"/>
            </a:lvl3pPr>
            <a:lvl4pPr marL="1371328" indent="0">
              <a:buNone/>
              <a:defRPr sz="2000"/>
            </a:lvl4pPr>
            <a:lvl5pPr marL="1828437" indent="0">
              <a:buNone/>
              <a:defRPr sz="2000"/>
            </a:lvl5pPr>
            <a:lvl6pPr marL="2285550" indent="0">
              <a:buNone/>
              <a:defRPr sz="2000"/>
            </a:lvl6pPr>
            <a:lvl7pPr marL="2742654" indent="0">
              <a:buNone/>
              <a:defRPr sz="2000"/>
            </a:lvl7pPr>
            <a:lvl8pPr marL="3199760" indent="0">
              <a:buNone/>
              <a:defRPr sz="2000"/>
            </a:lvl8pPr>
            <a:lvl9pPr marL="3656867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1049379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07" indent="0">
              <a:buNone/>
              <a:defRPr sz="1500"/>
            </a:lvl2pPr>
            <a:lvl3pPr marL="914218" indent="0">
              <a:buNone/>
              <a:defRPr sz="1200"/>
            </a:lvl3pPr>
            <a:lvl4pPr marL="1371328" indent="0">
              <a:buNone/>
              <a:defRPr sz="1100"/>
            </a:lvl4pPr>
            <a:lvl5pPr marL="1828437" indent="0">
              <a:buNone/>
              <a:defRPr sz="1100"/>
            </a:lvl5pPr>
            <a:lvl6pPr marL="2285550" indent="0">
              <a:buNone/>
              <a:defRPr sz="1100"/>
            </a:lvl6pPr>
            <a:lvl7pPr marL="2742654" indent="0">
              <a:buNone/>
              <a:defRPr sz="1100"/>
            </a:lvl7pPr>
            <a:lvl8pPr marL="3199760" indent="0">
              <a:buNone/>
              <a:defRPr sz="1100"/>
            </a:lvl8pPr>
            <a:lvl9pPr marL="3656867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938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7044B-8E90-428F-A17F-116E171B70B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38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38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16E87-12FC-461F-A2D0-03D0BEC51F93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40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40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6D7A2-3420-43B1-BE7C-7ABAB61E3BF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0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40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7DD9C-ECE4-42D1-8FF0-A3FD14DFA10D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56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4"/>
            <a:ext cx="2628900" cy="58118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357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3" y="365124"/>
            <a:ext cx="7734300" cy="581183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35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DF255-F045-4C43-9A4F-C5E19B2BB82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35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936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48A30-D16A-4B74-A360-184D30422859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07" name="TextBox 3"/>
          <p:cNvSpPr txBox="1">
            <a:spLocks noChangeArrowheads="1"/>
          </p:cNvSpPr>
          <p:nvPr userDrawn="1"/>
        </p:nvSpPr>
        <p:spPr bwMode="auto">
          <a:xfrm>
            <a:off x="817563" y="331789"/>
            <a:ext cx="209551" cy="474663"/>
          </a:xfrm>
          <a:prstGeom prst="rect">
            <a:avLst/>
          </a:prstGeom>
          <a:noFill/>
          <a:ln>
            <a:noFill/>
          </a:ln>
        </p:spPr>
        <p:txBody>
          <a:bodyPr wrap="none" lIns="103876" tIns="51939" rIns="103876" bIns="51939">
            <a:spAutoFit/>
          </a:bodyPr>
          <a:lstStyle>
            <a:lvl1pPr defTabSz="519113">
              <a:defRPr sz="1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519113">
              <a:defRPr sz="19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519113">
              <a:defRPr sz="19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519113">
              <a:defRPr sz="19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519113">
              <a:defRPr sz="19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5191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5191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5191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5191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519100"/>
            <a:endParaRPr lang="id-ID" sz="2400">
              <a:solidFill>
                <a:srgbClr val="000000"/>
              </a:solidFill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1049408" name="Title 1"/>
          <p:cNvSpPr>
            <a:spLocks noGrp="1"/>
          </p:cNvSpPr>
          <p:nvPr>
            <p:ph type="title"/>
          </p:nvPr>
        </p:nvSpPr>
        <p:spPr>
          <a:xfrm>
            <a:off x="1398875" y="188640"/>
            <a:ext cx="10886831" cy="304800"/>
          </a:xfrm>
          <a:prstGeom prst="rect">
            <a:avLst/>
          </a:prstGeom>
        </p:spPr>
        <p:txBody>
          <a:bodyPr lIns="77907" tIns="38962" rIns="77907" bIns="38962"/>
          <a:lstStyle>
            <a:lvl1pPr algn="l"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4940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778487" y="1053084"/>
            <a:ext cx="3899877" cy="287809"/>
          </a:xfrm>
          <a:prstGeom prst="rect">
            <a:avLst/>
          </a:prstGeom>
        </p:spPr>
        <p:txBody>
          <a:bodyPr lIns="77907" tIns="38962" rIns="77907" bIns="38962"/>
          <a:lstStyle>
            <a:lvl1pPr marL="0" indent="0">
              <a:buNone/>
              <a:defRPr sz="1900" b="1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049410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11723688" y="6492876"/>
            <a:ext cx="468312" cy="365125"/>
          </a:xfrm>
        </p:spPr>
        <p:txBody>
          <a:bodyPr lIns="77907" tIns="38962" rIns="77907" bIns="38962"/>
          <a:lstStyle>
            <a:lvl1pPr algn="r" defTabSz="519378" fontAlgn="base">
              <a:spcBef>
                <a:spcPct val="0"/>
              </a:spcBef>
              <a:spcAft>
                <a:spcPct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Arial" pitchFamily="34" charset="0"/>
                <a:ea typeface="ＭＳ Ｐゴシック" pitchFamily="34" charset="-128"/>
              </a:defRPr>
            </a:lvl1pPr>
          </a:lstStyle>
          <a:p>
            <a:fld id="{CC1C89A5-6409-4E2B-88DB-9B487BEF26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76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37703-40B2-44EB-B852-8B7868768EF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94" name="Rectangle 1"/>
          <p:cNvSpPr/>
          <p:nvPr userDrawn="1"/>
        </p:nvSpPr>
        <p:spPr>
          <a:xfrm>
            <a:off x="0" y="463551"/>
            <a:ext cx="1399117" cy="14393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5" rIns="103871" bIns="51935" anchor="ctr"/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049395" name="Rectangle 2"/>
          <p:cNvSpPr/>
          <p:nvPr userDrawn="1"/>
        </p:nvSpPr>
        <p:spPr>
          <a:xfrm>
            <a:off x="1100667" y="463551"/>
            <a:ext cx="11091333" cy="150283"/>
          </a:xfrm>
          <a:prstGeom prst="rect">
            <a:avLst/>
          </a:prstGeom>
          <a:solidFill>
            <a:srgbClr val="1F49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3871" tIns="51935" rIns="103871" bIns="51935" anchor="ctr"/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2097226" name="Picture 74"/>
          <p:cNvPicPr>
            <a:picLocks noChangeAspect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00568" y="222251"/>
            <a:ext cx="624417" cy="596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xmlns="" id="{C972DDAD-E4BF-4664-95BD-952F45E0A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504"/>
            <a:ext cx="10972800" cy="68103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xmlns="" id="{94BCD0E5-1B86-4122-8625-5FA62BFD93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62101"/>
            <a:ext cx="10972800" cy="435133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xmlns="" id="{E2B4C12A-8F2C-461F-95E7-952EB1191F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8E899CA6-CD1A-4417-A177-BE4FD1E2E46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xmlns="" id="{59126E03-DF21-4954-B6F9-08D88AAC9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xmlns="" id="{CBEC4604-4696-4B1C-9CAE-7A2347FBD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7959" y="6416872"/>
            <a:ext cx="419023" cy="365125"/>
          </a:xfrm>
          <a:prstGeom prst="rect">
            <a:avLst/>
          </a:prstGeom>
        </p:spPr>
        <p:txBody>
          <a:bodyPr/>
          <a:lstStyle/>
          <a:p>
            <a:fld id="{7DBECBBC-B5FD-4F11-9AC2-5AED2BF7CA3D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96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slideLayout" Target="../slideLayouts/slideLayout3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00" tIns="45718" rIns="91400" bIns="45718" numCol="1" anchor="t" anchorCtr="0" compatLnSpc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577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00" tIns="45718" rIns="91400" bIns="45718" rtlCol="0" anchor="ctr"/>
          <a:lstStyle>
            <a:lvl1pPr algn="l" defTabSz="91347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AAD4C30B-E030-46C5-8B0B-144DF4276D00}" type="datetime1">
              <a:rPr lang="en-US"/>
              <a:pPr/>
              <a:t>8/7/2018</a:t>
            </a:fld>
            <a:endParaRPr lang="en-US"/>
          </a:p>
        </p:txBody>
      </p:sp>
      <p:sp>
        <p:nvSpPr>
          <p:cNvPr id="104857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00" tIns="45718" rIns="91400" bIns="45718" rtlCol="0" anchor="ctr"/>
          <a:lstStyle>
            <a:lvl1pPr algn="ctr" defTabSz="91347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048579" name="Rectangle 6"/>
          <p:cNvSpPr/>
          <p:nvPr userDrawn="1"/>
        </p:nvSpPr>
        <p:spPr>
          <a:xfrm>
            <a:off x="0" y="12"/>
            <a:ext cx="12192000" cy="892175"/>
          </a:xfrm>
          <a:prstGeom prst="rect">
            <a:avLst/>
          </a:prstGeom>
          <a:solidFill>
            <a:srgbClr val="2033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718" rIns="91400" bIns="45718" anchor="ctr"/>
          <a:lstStyle/>
          <a:p>
            <a:pPr algn="ctr" defTabSz="913470" fontAlgn="auto">
              <a:spcBef>
                <a:spcPts val="0"/>
              </a:spcBef>
              <a:spcAft>
                <a:spcPts val="0"/>
              </a:spcAft>
            </a:pPr>
            <a:endParaRPr lang="en-US"/>
          </a:p>
        </p:txBody>
      </p:sp>
      <p:sp>
        <p:nvSpPr>
          <p:cNvPr id="1048580" name="Right Triangle 12"/>
          <p:cNvSpPr/>
          <p:nvPr userDrawn="1"/>
        </p:nvSpPr>
        <p:spPr>
          <a:xfrm>
            <a:off x="0" y="754344"/>
            <a:ext cx="12192000" cy="136525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718" rIns="91400" bIns="45718" anchor="ctr"/>
          <a:lstStyle/>
          <a:p>
            <a:pPr algn="ctr" defTabSz="913470" fontAlgn="auto">
              <a:spcBef>
                <a:spcPts val="0"/>
              </a:spcBef>
              <a:spcAft>
                <a:spcPts val="0"/>
              </a:spcAft>
            </a:pPr>
            <a:endParaRPr lang="en-US"/>
          </a:p>
        </p:txBody>
      </p:sp>
      <p:sp>
        <p:nvSpPr>
          <p:cNvPr id="1048581" name="Title Placeholder 1"/>
          <p:cNvSpPr>
            <a:spLocks noGrp="1"/>
          </p:cNvSpPr>
          <p:nvPr>
            <p:ph type="title"/>
          </p:nvPr>
        </p:nvSpPr>
        <p:spPr bwMode="auto">
          <a:xfrm>
            <a:off x="350837" y="68263"/>
            <a:ext cx="11002963" cy="482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00" tIns="45718" rIns="91400" bIns="45718" numCol="1" anchor="ctr" anchorCtr="0" compatLnSpc="1"/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048582" name="Rectangle 11"/>
          <p:cNvSpPr/>
          <p:nvPr userDrawn="1"/>
        </p:nvSpPr>
        <p:spPr>
          <a:xfrm>
            <a:off x="11414125" y="500063"/>
            <a:ext cx="473075" cy="533400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718" rIns="91400" bIns="45718" anchor="ctr"/>
          <a:lstStyle/>
          <a:p>
            <a:pPr algn="ctr" defTabSz="91347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ysClr val="windowText" lastClr="000000"/>
              </a:solidFill>
            </a:endParaRPr>
          </a:p>
        </p:txBody>
      </p:sp>
      <p:sp>
        <p:nvSpPr>
          <p:cNvPr id="104858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14125" y="500063"/>
            <a:ext cx="473075" cy="533400"/>
          </a:xfrm>
          <a:prstGeom prst="rect">
            <a:avLst/>
          </a:prstGeom>
          <a:noFill/>
        </p:spPr>
        <p:txBody>
          <a:bodyPr vert="horz" lIns="91400" tIns="45718" rIns="91400" bIns="45718" rtlCol="0" anchor="ctr"/>
          <a:lstStyle>
            <a:lvl1pPr algn="ctr" defTabSz="913470" fontAlgn="auto">
              <a:spcBef>
                <a:spcPts val="0"/>
              </a:spcBef>
              <a:spcAft>
                <a:spcPts val="0"/>
              </a:spcAft>
              <a:defRPr sz="19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0ADAE6F-5414-45D0-A973-868669F70C8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741" r:id="rId12"/>
    <p:sldLayoutId id="2147483742" r:id="rId13"/>
  </p:sldLayoutIdLst>
  <p:hf hdr="0" ftr="0" dt="0"/>
  <p:txStyles>
    <p:titleStyle>
      <a:lvl1pPr algn="l" defTabSz="9122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>
          <a:solidFill>
            <a:schemeClr val="bg1"/>
          </a:solidFill>
          <a:latin typeface="Nueva Std" panose="020B0503070504090203" pitchFamily="34" charset="0"/>
          <a:ea typeface="+mj-ea"/>
          <a:cs typeface="+mj-cs"/>
        </a:defRPr>
      </a:lvl1pPr>
      <a:lvl2pPr algn="l" defTabSz="9122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2pPr>
      <a:lvl3pPr algn="l" defTabSz="9122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3pPr>
      <a:lvl4pPr algn="l" defTabSz="9122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4pPr>
      <a:lvl5pPr algn="l" defTabSz="9122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5pPr>
      <a:lvl6pPr marL="457047" algn="l" defTabSz="912200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6pPr>
      <a:lvl7pPr marL="914105" algn="l" defTabSz="912200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7pPr>
      <a:lvl8pPr marL="1371158" algn="l" defTabSz="912200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8pPr>
      <a:lvl9pPr marL="1828210" algn="l" defTabSz="912200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9pPr>
    </p:titleStyle>
    <p:bodyStyle>
      <a:lvl1pPr marL="227261" indent="-227261" algn="l" defTabSz="9122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4322" indent="-227261" algn="l" defTabSz="9122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366" indent="-227261" algn="l" defTabSz="9122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411" indent="-227261" algn="l" defTabSz="9122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455" indent="-227261" algn="l" defTabSz="9122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151" indent="-228530" algn="l" defTabSz="91347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202" indent="-228530" algn="l" defTabSz="91347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256" indent="-228530" algn="l" defTabSz="91347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314" indent="-228530" algn="l" defTabSz="91347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4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47" algn="l" defTabSz="9134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05" algn="l" defTabSz="9134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58" algn="l" defTabSz="9134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576" algn="l" defTabSz="9134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634" algn="l" defTabSz="9134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681" algn="l" defTabSz="9134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725" algn="l" defTabSz="9134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47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3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121904" tIns="60952" rIns="121904" bIns="60952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724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121904" tIns="60952" rIns="121904" bIns="60952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725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020" fontAlgn="auto">
              <a:spcBef>
                <a:spcPts val="0"/>
              </a:spcBef>
              <a:spcAft>
                <a:spcPts val="0"/>
              </a:spcAft>
            </a:pPr>
            <a:fld id="{59D8367C-D56C-43F7-BABD-0D8C3DA6DC56}" type="datetime1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1219020" fontAlgn="auto">
                <a:spcBef>
                  <a:spcPts val="0"/>
                </a:spcBef>
                <a:spcAft>
                  <a:spcPts val="0"/>
                </a:spcAft>
              </a:pPr>
              <a:t>8/7/2018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104872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020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104872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121904" tIns="60952" rIns="121904" bIns="6095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020" fontAlgn="auto">
              <a:spcBef>
                <a:spcPts val="0"/>
              </a:spcBef>
              <a:spcAft>
                <a:spcPts val="0"/>
              </a:spcAft>
            </a:pPr>
            <a:fld id="{E78FD7D9-A1AD-4399-A417-92670D52C766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121902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  <p:sldLayoutId id="2147483684" r:id="rId19"/>
    <p:sldLayoutId id="2147483685" r:id="rId20"/>
  </p:sldLayoutIdLst>
  <p:hf hdr="0" ftr="0" dt="0"/>
  <p:txStyles>
    <p:titleStyle>
      <a:lvl1pPr algn="l" defTabSz="91426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8" indent="-228568" algn="l" defTabSz="91426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02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30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60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91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24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56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88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22" indent="-228568" algn="l" defTabSz="91426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1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64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96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28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62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90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20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51" algn="l" defTabSz="91426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4"/>
            <a:ext cx="10515600" cy="4351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8" rIns="91424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48759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24" tIns="45718" rIns="91424" bIns="45718" rtlCol="0" anchor="ctr"/>
          <a:lstStyle>
            <a:lvl1pPr algn="l" defTabSz="914218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7D7E98F3-5888-4B7E-BE8D-806E5CE1A2E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8/7/2018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76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24" tIns="45718" rIns="91424" bIns="45718" rtlCol="0" anchor="ctr"/>
          <a:lstStyle>
            <a:lvl1pPr algn="ctr" defTabSz="914218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761" name="Rectangle 6"/>
          <p:cNvSpPr/>
          <p:nvPr userDrawn="1"/>
        </p:nvSpPr>
        <p:spPr>
          <a:xfrm>
            <a:off x="0" y="0"/>
            <a:ext cx="12192000" cy="892175"/>
          </a:xfrm>
          <a:prstGeom prst="rect">
            <a:avLst/>
          </a:prstGeom>
          <a:solidFill>
            <a:srgbClr val="2033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8" rIns="91424" bIns="45718" anchor="ctr"/>
          <a:lstStyle/>
          <a:p>
            <a:pPr algn="ctr" defTabSz="914218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48762" name="Right Triangle 12"/>
          <p:cNvSpPr/>
          <p:nvPr userDrawn="1"/>
        </p:nvSpPr>
        <p:spPr>
          <a:xfrm>
            <a:off x="0" y="754344"/>
            <a:ext cx="12192000" cy="136525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8" rIns="91424" bIns="45718" anchor="ctr"/>
          <a:lstStyle/>
          <a:p>
            <a:pPr algn="ctr" defTabSz="914218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48763" name="Title Placeholder 1"/>
          <p:cNvSpPr>
            <a:spLocks noGrp="1"/>
          </p:cNvSpPr>
          <p:nvPr>
            <p:ph type="title"/>
          </p:nvPr>
        </p:nvSpPr>
        <p:spPr bwMode="auto">
          <a:xfrm>
            <a:off x="350837" y="68263"/>
            <a:ext cx="11002963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8" rIns="91424" bIns="457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048764" name="Rectangle 11"/>
          <p:cNvSpPr/>
          <p:nvPr userDrawn="1"/>
        </p:nvSpPr>
        <p:spPr>
          <a:xfrm>
            <a:off x="11414125" y="500063"/>
            <a:ext cx="473075" cy="533400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8" rIns="91424" bIns="45718" anchor="ctr"/>
          <a:lstStyle/>
          <a:p>
            <a:pPr algn="ctr" defTabSz="914218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ysClr val="windowText" lastClr="000000"/>
              </a:solidFill>
            </a:endParaRPr>
          </a:p>
        </p:txBody>
      </p:sp>
      <p:sp>
        <p:nvSpPr>
          <p:cNvPr id="104876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14125" y="500063"/>
            <a:ext cx="473075" cy="533400"/>
          </a:xfrm>
          <a:prstGeom prst="rect">
            <a:avLst/>
          </a:prstGeom>
          <a:noFill/>
        </p:spPr>
        <p:txBody>
          <a:bodyPr vert="horz" lIns="91424" tIns="45718" rIns="91424" bIns="45718" rtlCol="0" anchor="ctr"/>
          <a:lstStyle>
            <a:lvl1pPr algn="ctr" defTabSz="914218" fontAlgn="auto">
              <a:spcBef>
                <a:spcPts val="0"/>
              </a:spcBef>
              <a:spcAft>
                <a:spcPts val="0"/>
              </a:spcAft>
              <a:defRPr sz="19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0ADAE6F-5414-45D0-A973-868669F70C86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40" r:id="rId15"/>
  </p:sldLayoutIdLst>
  <p:hf hdr="0" ftr="0" dt="0"/>
  <p:txStyles>
    <p:titleStyle>
      <a:lvl1pPr algn="l" defTabSz="912791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>
          <a:solidFill>
            <a:schemeClr val="bg1"/>
          </a:solidFill>
          <a:latin typeface="Nueva Std" panose="020B0503070504090203" pitchFamily="34" charset="0"/>
          <a:ea typeface="+mj-ea"/>
          <a:cs typeface="+mj-cs"/>
        </a:defRPr>
      </a:lvl1pPr>
      <a:lvl2pPr algn="l" defTabSz="912791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2pPr>
      <a:lvl3pPr algn="l" defTabSz="912791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3pPr>
      <a:lvl4pPr algn="l" defTabSz="912791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4pPr>
      <a:lvl5pPr algn="l" defTabSz="912791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5pPr>
      <a:lvl6pPr marL="457189" algn="l" defTabSz="912791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6pPr>
      <a:lvl7pPr marL="914377" algn="l" defTabSz="912791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7pPr>
      <a:lvl8pPr marL="1371566" algn="l" defTabSz="912791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8pPr>
      <a:lvl9pPr marL="1828754" algn="l" defTabSz="912791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Nueva Std"/>
        </a:defRPr>
      </a:lvl9pPr>
    </p:titleStyle>
    <p:bodyStyle>
      <a:lvl1pPr marL="227008" indent="-227008" algn="l" defTabSz="912791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4196" indent="-227008" algn="l" defTabSz="912791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385" indent="-227008" algn="l" defTabSz="912791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73" indent="-227008" algn="l" defTabSz="912791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762" indent="-227008" algn="l" defTabSz="912791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098" indent="-228557" algn="l" defTabSz="9142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08" indent="-228557" algn="l" defTabSz="9142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17" indent="-228557" algn="l" defTabSz="9142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430" indent="-228557" algn="l" defTabSz="9142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7" algn="l" defTabSz="9142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8" algn="l" defTabSz="9142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28" algn="l" defTabSz="9142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37" algn="l" defTabSz="9142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50" algn="l" defTabSz="9142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54" algn="l" defTabSz="9142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0" algn="l" defTabSz="9142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67" algn="l" defTabSz="9142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ss.go.id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Picture 16"/>
          <p:cNvPicPr>
            <a:picLocks noChangeAspect="1"/>
          </p:cNvPicPr>
          <p:nvPr/>
        </p:nvPicPr>
        <p:blipFill rotWithShape="1">
          <a:blip r:embed="rId3" cstate="screen"/>
          <a:srcRect l="-96" r="-122"/>
          <a:stretch>
            <a:fillRect/>
          </a:stretch>
        </p:blipFill>
        <p:spPr>
          <a:xfrm>
            <a:off x="5012259" y="76203"/>
            <a:ext cx="6929533" cy="460354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2097159" name="Picture 24"/>
          <p:cNvPicPr>
            <a:picLocks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5012260" y="3015447"/>
            <a:ext cx="3745677" cy="2486924"/>
          </a:xfrm>
          <a:prstGeom prst="homePlate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048731" name="Rectangle 3"/>
          <p:cNvSpPr/>
          <p:nvPr/>
        </p:nvSpPr>
        <p:spPr>
          <a:xfrm>
            <a:off x="10" y="0"/>
            <a:ext cx="4725343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1" tIns="60950" rIns="121901" bIns="60950" rtlCol="0" anchor="ctr"/>
          <a:lstStyle/>
          <a:p>
            <a:pPr algn="ctr" defTabSz="914241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48732" name="Subtitle 4"/>
          <p:cNvSpPr txBox="1"/>
          <p:nvPr/>
        </p:nvSpPr>
        <p:spPr>
          <a:xfrm>
            <a:off x="328263" y="1249459"/>
            <a:ext cx="4049860" cy="81079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241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12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734" name="TextBox 5"/>
          <p:cNvSpPr txBox="1"/>
          <p:nvPr/>
        </p:nvSpPr>
        <p:spPr>
          <a:xfrm>
            <a:off x="183098" y="273994"/>
            <a:ext cx="4525217" cy="615533"/>
          </a:xfrm>
          <a:prstGeom prst="rect">
            <a:avLst/>
          </a:prstGeom>
          <a:noFill/>
        </p:spPr>
        <p:txBody>
          <a:bodyPr wrap="square" lIns="121901" tIns="60950" rIns="121901" bIns="60950" rtlCol="0">
            <a:spAutoFit/>
          </a:bodyPr>
          <a:lstStyle/>
          <a:p>
            <a:pPr algn="ctr" defTabSz="1218990" fontAlgn="auto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PELAKSANAAN OSS</a:t>
            </a:r>
          </a:p>
        </p:txBody>
      </p:sp>
      <p:pic>
        <p:nvPicPr>
          <p:cNvPr id="2097161" name="Picture 19"/>
          <p:cNvPicPr>
            <a:picLocks noChangeAspect="1"/>
          </p:cNvPicPr>
          <p:nvPr/>
        </p:nvPicPr>
        <p:blipFill rotWithShape="1">
          <a:blip r:embed="rId5" cstate="screen"/>
          <a:srcRect/>
          <a:stretch>
            <a:fillRect/>
          </a:stretch>
        </p:blipFill>
        <p:spPr>
          <a:xfrm>
            <a:off x="5050504" y="5195296"/>
            <a:ext cx="1229277" cy="1414973"/>
          </a:xfrm>
          <a:prstGeom prst="rect">
            <a:avLst/>
          </a:prstGeom>
        </p:spPr>
      </p:pic>
      <p:pic>
        <p:nvPicPr>
          <p:cNvPr id="2097162" name="Picture 22"/>
          <p:cNvPicPr>
            <a:picLocks/>
          </p:cNvPicPr>
          <p:nvPr/>
        </p:nvPicPr>
        <p:blipFill rotWithShape="1">
          <a:blip r:embed="rId6" cstate="screen"/>
          <a:srcRect t="-219" r="-75413"/>
          <a:stretch>
            <a:fillRect/>
          </a:stretch>
        </p:blipFill>
        <p:spPr>
          <a:xfrm>
            <a:off x="4988968" y="3632208"/>
            <a:ext cx="4552093" cy="2958223"/>
          </a:xfrm>
          <a:prstGeom prst="rtTriangle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2097163" name="Picture 7"/>
          <p:cNvPicPr>
            <a:picLocks noChangeAspect="1"/>
          </p:cNvPicPr>
          <p:nvPr/>
        </p:nvPicPr>
        <p:blipFill rotWithShape="1">
          <a:blip r:embed="rId7" cstate="screen"/>
          <a:srcRect/>
          <a:stretch>
            <a:fillRect/>
          </a:stretch>
        </p:blipFill>
        <p:spPr>
          <a:xfrm flipH="1">
            <a:off x="4988968" y="1419771"/>
            <a:ext cx="6939176" cy="5170652"/>
          </a:xfrm>
          <a:prstGeom prst="rtTriangle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9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 wrap="square" numCol="1" anchorCtr="0" compatLnSpc="1"/>
          <a:lstStyle>
            <a:lvl1pPr defTabSz="1216904"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708" indent="-285664" defTabSz="1216904"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2634" indent="-228530" defTabSz="1216904"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9680" indent="-228530" defTabSz="1216904"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6727" indent="-228530" defTabSz="1216904"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3785" indent="-228530" defTabSz="1216904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0838" indent="-228530" defTabSz="1216904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7890" indent="-228530" defTabSz="1216904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4950" indent="-228530" defTabSz="1216904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C39C86-7766-430C-BFAD-41E83751D520}" type="slidenum">
              <a:rPr lang="en-US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740" name="Title 1"/>
          <p:cNvSpPr txBox="1"/>
          <p:nvPr/>
        </p:nvSpPr>
        <p:spPr bwMode="auto">
          <a:xfrm>
            <a:off x="403714" y="3128137"/>
            <a:ext cx="60155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8" rIns="91424" bIns="45718" numCol="1" anchor="b" anchorCtr="0" compatLnSpc="1">
            <a:prstTxWarp prst="textNoShape">
              <a:avLst/>
            </a:prstTxWarp>
          </a:bodyPr>
          <a:lstStyle>
            <a:lvl1pPr algn="l" defTabSz="912791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bg1"/>
                </a:solidFill>
                <a:latin typeface="Nueva Std" panose="020B0503070504090203" pitchFamily="34" charset="0"/>
                <a:ea typeface="+mj-ea"/>
                <a:cs typeface="+mj-cs"/>
              </a:defRPr>
            </a:lvl1pPr>
            <a:lvl2pPr algn="l" defTabSz="912791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2pPr>
            <a:lvl3pPr algn="l" defTabSz="912791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3pPr>
            <a:lvl4pPr algn="l" defTabSz="912791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4pPr>
            <a:lvl5pPr algn="l" defTabSz="912791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5pPr>
            <a:lvl6pPr marL="457189" algn="l" defTabSz="912791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6pPr>
            <a:lvl7pPr marL="914377" algn="l" defTabSz="912791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7pPr>
            <a:lvl8pPr marL="1371566" algn="l" defTabSz="912791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8pPr>
            <a:lvl9pPr marL="1828754" algn="l" defTabSz="912791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9pPr>
          </a:lstStyle>
          <a:p>
            <a:pPr eaLnBrk="1" hangingPunct="1"/>
            <a:r>
              <a:rPr lang="id-ID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Prinsip Dasar</a:t>
            </a:r>
            <a:endParaRPr lang="en-US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714" y="1345878"/>
            <a:ext cx="11483486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52425" lvl="0" indent="-352425">
              <a:spcBef>
                <a:spcPts val="600"/>
              </a:spcBef>
              <a:buFont typeface="Wingdings" charset="2"/>
              <a:buChar char="Ø"/>
            </a:pPr>
            <a:r>
              <a:rPr lang="x-none" sz="2000" b="1" dirty="0">
                <a:latin typeface="Arial" panose="020B0604020202020204" pitchFamily="34" charset="0"/>
                <a:sym typeface="Wingdings 2"/>
              </a:rPr>
              <a:t>OSS merupakan sistem yang mengintegrasikan seluruh pelayanan perizinan berusaha yang menjadi kewenangan Menteri/Pimpinan Lembaga, Gubernur, atau Bupati/Walikota yang dilakukan melalui elektronik.</a:t>
            </a:r>
            <a:endParaRPr lang="en-GB" sz="2000" b="1" dirty="0">
              <a:latin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3947" y="0"/>
            <a:ext cx="3741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id-ID" sz="5400" b="1" dirty="0">
                <a:solidFill>
                  <a:schemeClr val="bg1"/>
                </a:solidFill>
                <a:latin typeface="Arial" panose="020B0604020202020204" pitchFamily="34" charset="0"/>
              </a:rPr>
              <a:t>OSS</a:t>
            </a:r>
            <a:endParaRPr lang="en-US" sz="5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5656" y="3610737"/>
            <a:ext cx="11391544" cy="29392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52425" lvl="0" indent="-352425">
              <a:spcBef>
                <a:spcPts val="600"/>
              </a:spcBef>
              <a:buFont typeface="Wingdings" charset="2"/>
              <a:buChar char="Ø"/>
            </a:pPr>
            <a:r>
              <a:rPr lang="en-ID" sz="2000" b="1" dirty="0">
                <a:latin typeface="Arial" panose="020B0604020202020204" pitchFamily="34" charset="0"/>
              </a:rPr>
              <a:t>Perizinan terstandardisasi (nasional dan/atau internasional).</a:t>
            </a:r>
          </a:p>
          <a:p>
            <a:pPr marL="352425" lvl="0" indent="-352425">
              <a:spcBef>
                <a:spcPts val="600"/>
              </a:spcBef>
              <a:buFont typeface="Wingdings" charset="2"/>
              <a:buChar char="Ø"/>
            </a:pPr>
            <a:r>
              <a:rPr lang="en-ID" sz="2000" b="1" dirty="0">
                <a:latin typeface="Arial" panose="020B0604020202020204" pitchFamily="34" charset="0"/>
              </a:rPr>
              <a:t>Terintegrasi dengan seluruh K/L/P.</a:t>
            </a:r>
          </a:p>
          <a:p>
            <a:pPr marL="352425" lvl="0" indent="-352425">
              <a:spcBef>
                <a:spcPts val="600"/>
              </a:spcBef>
              <a:buFont typeface="Wingdings" charset="2"/>
              <a:buChar char="Ø"/>
            </a:pPr>
            <a:r>
              <a:rPr lang="en-ID" sz="2000" b="1" dirty="0">
                <a:latin typeface="Arial" panose="020B0604020202020204" pitchFamily="34" charset="0"/>
              </a:rPr>
              <a:t>Menggunakan  IT dan dapat diakses dan digunakan dengan mudah oleh seluruh masyarakat/pelaku usaha.</a:t>
            </a:r>
          </a:p>
          <a:p>
            <a:pPr marL="352425" lvl="0" indent="-352425">
              <a:spcBef>
                <a:spcPts val="600"/>
              </a:spcBef>
              <a:buFont typeface="Wingdings" charset="2"/>
              <a:buChar char="Ø"/>
            </a:pPr>
            <a:r>
              <a:rPr lang="en-ID" sz="2000" b="1" dirty="0">
                <a:latin typeface="Arial" panose="020B0604020202020204" pitchFamily="34" charset="0"/>
              </a:rPr>
              <a:t>Kepercayaan kepada Pelaku Usaha untuk memenuhi standar (melalui komitmen).</a:t>
            </a:r>
          </a:p>
          <a:p>
            <a:pPr marL="352425" lvl="0" indent="-352425">
              <a:spcBef>
                <a:spcPts val="600"/>
              </a:spcBef>
              <a:buFont typeface="Wingdings" charset="2"/>
              <a:buChar char="Ø"/>
            </a:pPr>
            <a:r>
              <a:rPr lang="en-ID" sz="2000" b="1" dirty="0">
                <a:latin typeface="Arial" panose="020B0604020202020204" pitchFamily="34" charset="0"/>
              </a:rPr>
              <a:t>Pengawasan dibantu/dilakukan oleh Profesi Bersertifikat.</a:t>
            </a:r>
          </a:p>
          <a:p>
            <a:pPr marL="285750" indent="-285750">
              <a:spcBef>
                <a:spcPts val="600"/>
              </a:spcBef>
              <a:buFont typeface="Wingdings" charset="2"/>
              <a:buChar char="Ø"/>
            </a:pPr>
            <a:r>
              <a:rPr lang="en-ID" sz="2000" b="1" dirty="0">
                <a:latin typeface="Arial" panose="020B0604020202020204" pitchFamily="34" charset="0"/>
              </a:rPr>
              <a:t>Memastikan terpenuhinya aspek </a:t>
            </a:r>
            <a:r>
              <a:rPr lang="fi-FI" sz="2000" b="1" dirty="0">
                <a:latin typeface="Arial" panose="020B0604020202020204" pitchFamily="34" charset="0"/>
              </a:rPr>
              <a:t>Keselamatan, Kesehatan, Keamanan, dan Lingkungan (K3L).</a:t>
            </a:r>
            <a:endParaRPr lang="en-GB" sz="20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912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00" name="Title 2"/>
          <p:cNvSpPr>
            <a:spLocks noGrp="1"/>
          </p:cNvSpPr>
          <p:nvPr>
            <p:ph type="title"/>
          </p:nvPr>
        </p:nvSpPr>
        <p:spPr>
          <a:xfrm>
            <a:off x="57169" y="124963"/>
            <a:ext cx="11002963" cy="482600"/>
          </a:xfrm>
        </p:spPr>
        <p:txBody>
          <a:bodyPr/>
          <a:lstStyle/>
          <a:p>
            <a:r>
              <a:rPr lang="en-GB" sz="3600" b="1" dirty="0" err="1">
                <a:latin typeface="Arial" pitchFamily="34" charset="0"/>
              </a:rPr>
              <a:t>Penyelenggaraan</a:t>
            </a:r>
            <a:r>
              <a:rPr lang="en-GB" sz="3600" b="1" dirty="0">
                <a:latin typeface="Arial" pitchFamily="34" charset="0"/>
              </a:rPr>
              <a:t> </a:t>
            </a:r>
            <a:r>
              <a:rPr lang="en-GB" sz="3600" b="1" dirty="0" err="1">
                <a:latin typeface="Arial" pitchFamily="34" charset="0"/>
              </a:rPr>
              <a:t>Pemerintahan</a:t>
            </a:r>
            <a:endParaRPr lang="en-GB" sz="3600" dirty="0"/>
          </a:p>
        </p:txBody>
      </p:sp>
      <p:sp>
        <p:nvSpPr>
          <p:cNvPr id="1049001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900">
                <a:solidFill>
                  <a:schemeClr val="tx1"/>
                </a:solidFill>
                <a:latin typeface="Calibri" pitchFamily="34" charset="0"/>
              </a:defRPr>
            </a:lvl1pPr>
            <a:lvl2pPr marL="742932" indent="-285744">
              <a:defRPr sz="1900">
                <a:solidFill>
                  <a:schemeClr val="tx1"/>
                </a:solidFill>
                <a:latin typeface="Calibri" pitchFamily="34" charset="0"/>
              </a:defRPr>
            </a:lvl2pPr>
            <a:lvl3pPr marL="1142971" indent="-228594">
              <a:defRPr sz="1900">
                <a:solidFill>
                  <a:schemeClr val="tx1"/>
                </a:solidFill>
                <a:latin typeface="Calibri" pitchFamily="34" charset="0"/>
              </a:defRPr>
            </a:lvl3pPr>
            <a:lvl4pPr marL="1600160" indent="-228594">
              <a:defRPr sz="1900">
                <a:solidFill>
                  <a:schemeClr val="tx1"/>
                </a:solidFill>
                <a:latin typeface="Calibri" pitchFamily="34" charset="0"/>
              </a:defRPr>
            </a:lvl4pPr>
            <a:lvl5pPr marL="2057349" indent="-228594">
              <a:defRPr sz="1900">
                <a:solidFill>
                  <a:schemeClr val="tx1"/>
                </a:solidFill>
                <a:latin typeface="Calibri" pitchFamily="34" charset="0"/>
              </a:defRPr>
            </a:lvl5pPr>
            <a:lvl6pPr marL="2514537" indent="-228594" defTabSz="912791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6pPr>
            <a:lvl7pPr marL="2971726" indent="-228594" defTabSz="912791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7pPr>
            <a:lvl8pPr marL="3428914" indent="-228594" defTabSz="912791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8pPr>
            <a:lvl9pPr marL="3886103" indent="-228594" defTabSz="912791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2791" fontAlgn="base">
              <a:spcBef>
                <a:spcPct val="0"/>
              </a:spcBef>
              <a:spcAft>
                <a:spcPct val="0"/>
              </a:spcAft>
            </a:pPr>
            <a:fld id="{79DB24E0-4E09-4792-915A-B119FE7D1BED}" type="slidenum">
              <a:rPr lang="en-US" sz="1800">
                <a:solidFill>
                  <a:srgbClr val="FFFFFF"/>
                </a:solidFill>
                <a:latin typeface="Arial" pitchFamily="34" charset="0"/>
              </a:rPr>
              <a:pPr defTabSz="912791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sz="1800" dirty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1049002" name="Rectangle 37"/>
          <p:cNvSpPr/>
          <p:nvPr/>
        </p:nvSpPr>
        <p:spPr>
          <a:xfrm>
            <a:off x="5283734" y="986679"/>
            <a:ext cx="6864724" cy="14898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103863" tIns="51932" rIns="103863" bIns="51932">
            <a:spAutoFit/>
          </a:bodyPr>
          <a:lstStyle/>
          <a:p>
            <a:pPr defTabSz="1218900">
              <a:spcAft>
                <a:spcPts val="400"/>
              </a:spcAft>
            </a:pPr>
            <a:r>
              <a:rPr lang="en-GB" sz="1600" b="1" dirty="0" err="1">
                <a:solidFill>
                  <a:srgbClr val="000000"/>
                </a:solidFill>
                <a:latin typeface="Arial" pitchFamily="34" charset="0"/>
              </a:rPr>
              <a:t>Pemerintahan</a:t>
            </a:r>
            <a:r>
              <a:rPr lang="en-GB" sz="1600" b="1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GB" sz="1600" b="1" dirty="0" err="1">
                <a:solidFill>
                  <a:srgbClr val="000000"/>
                </a:solidFill>
                <a:latin typeface="Arial" pitchFamily="34" charset="0"/>
              </a:rPr>
              <a:t>dan</a:t>
            </a:r>
            <a:r>
              <a:rPr lang="en-GB" sz="1600" b="1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GB" sz="1600" b="1" dirty="0" err="1">
                <a:solidFill>
                  <a:srgbClr val="000000"/>
                </a:solidFill>
                <a:latin typeface="Arial" pitchFamily="34" charset="0"/>
              </a:rPr>
              <a:t>Pembagian</a:t>
            </a:r>
            <a:r>
              <a:rPr lang="en-GB" sz="1600" b="1" dirty="0">
                <a:solidFill>
                  <a:srgbClr val="000000"/>
                </a:solidFill>
                <a:latin typeface="Arial" pitchFamily="34" charset="0"/>
              </a:rPr>
              <a:t> Wilayah</a:t>
            </a:r>
            <a:r>
              <a:rPr lang="id-ID" sz="1600" b="1" dirty="0">
                <a:solidFill>
                  <a:srgbClr val="000000"/>
                </a:solidFill>
                <a:latin typeface="Arial" pitchFamily="34" charset="0"/>
              </a:rPr>
              <a:t> berdasarkan UUD 1945</a:t>
            </a:r>
            <a:r>
              <a:rPr lang="en-US" sz="1600" b="1" dirty="0">
                <a:solidFill>
                  <a:srgbClr val="000000"/>
                </a:solidFill>
                <a:latin typeface="Arial" pitchFamily="34" charset="0"/>
              </a:rPr>
              <a:t>:</a:t>
            </a:r>
            <a:endParaRPr lang="en-GB" sz="1600" b="1" dirty="0">
              <a:solidFill>
                <a:srgbClr val="000000"/>
              </a:solidFill>
              <a:latin typeface="Arial" pitchFamily="34" charset="0"/>
            </a:endParaRPr>
          </a:p>
          <a:p>
            <a:pPr marL="355591" indent="-355591" defTabSz="1218900">
              <a:spcAft>
                <a:spcPts val="400"/>
              </a:spcAft>
              <a:buFont typeface="+mj-lt"/>
              <a:buAutoNum type="arabicPeriod"/>
            </a:pPr>
            <a:r>
              <a:rPr lang="en-GB" sz="1600" dirty="0" err="1">
                <a:solidFill>
                  <a:srgbClr val="000000"/>
                </a:solidFill>
                <a:latin typeface="Arial" pitchFamily="34" charset="0"/>
              </a:rPr>
              <a:t>Presiden</a:t>
            </a:r>
            <a:r>
              <a:rPr lang="en-GB" sz="1600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 pitchFamily="34" charset="0"/>
              </a:rPr>
              <a:t>memegang</a:t>
            </a:r>
            <a:r>
              <a:rPr lang="en-GB" sz="1600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 pitchFamily="34" charset="0"/>
              </a:rPr>
              <a:t>kekuasaan</a:t>
            </a:r>
            <a:r>
              <a:rPr lang="en-GB" sz="1600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srgbClr val="000000"/>
                </a:solidFill>
                <a:latin typeface="Arial" pitchFamily="34" charset="0"/>
              </a:rPr>
              <a:t>Pemerintahan</a:t>
            </a:r>
            <a:r>
              <a:rPr lang="id-ID" sz="1600" dirty="0">
                <a:solidFill>
                  <a:srgbClr val="000000"/>
                </a:solidFill>
                <a:latin typeface="Arial" pitchFamily="34" charset="0"/>
              </a:rPr>
              <a:t> </a:t>
            </a:r>
            <a:endParaRPr lang="en-US" sz="1600" dirty="0">
              <a:solidFill>
                <a:srgbClr val="000000"/>
              </a:solidFill>
              <a:latin typeface="Arial" pitchFamily="34" charset="0"/>
            </a:endParaRPr>
          </a:p>
          <a:p>
            <a:pPr marL="344479" defTabSz="1218900">
              <a:spcAft>
                <a:spcPts val="400"/>
              </a:spcAft>
            </a:pPr>
            <a:r>
              <a:rPr lang="id-ID" sz="1600" dirty="0">
                <a:solidFill>
                  <a:srgbClr val="000000"/>
                </a:solidFill>
                <a:latin typeface="Arial" pitchFamily="34" charset="0"/>
              </a:rPr>
              <a:t>(Pasal 4).</a:t>
            </a:r>
            <a:endParaRPr lang="en-GB" sz="1600" dirty="0">
              <a:solidFill>
                <a:srgbClr val="000000"/>
              </a:solidFill>
              <a:latin typeface="Arial" pitchFamily="34" charset="0"/>
            </a:endParaRPr>
          </a:p>
          <a:p>
            <a:pPr marL="344479" indent="-344479" defTabSz="1218900">
              <a:spcAft>
                <a:spcPts val="400"/>
              </a:spcAft>
              <a:buFont typeface="+mj-lt"/>
              <a:buAutoNum type="arabicPeriod" startAt="2"/>
            </a:pP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NKRI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dibagi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atas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Daerah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Provinsi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id-ID" sz="1600" dirty="0">
                <a:solidFill>
                  <a:prstClr val="black"/>
                </a:solidFill>
                <a:latin typeface="Arial" pitchFamily="34" charset="0"/>
              </a:rPr>
              <a:t>yang terdiri dari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Kabupaten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dan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Kota</a:t>
            </a:r>
            <a:r>
              <a:rPr lang="id-ID" sz="1600" dirty="0">
                <a:solidFill>
                  <a:prstClr val="black"/>
                </a:solidFill>
                <a:latin typeface="Arial" pitchFamily="34" charset="0"/>
              </a:rPr>
              <a:t> (Pasal 18).</a:t>
            </a:r>
            <a:endParaRPr lang="en-GB" sz="1600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049012" name="Rectangle 40"/>
          <p:cNvSpPr/>
          <p:nvPr/>
        </p:nvSpPr>
        <p:spPr>
          <a:xfrm>
            <a:off x="5287617" y="2521351"/>
            <a:ext cx="6860840" cy="32903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103863" tIns="51932" rIns="103863" bIns="51932">
            <a:spAutoFit/>
          </a:bodyPr>
          <a:lstStyle/>
          <a:p>
            <a:pPr defTabSz="1218900">
              <a:spcAft>
                <a:spcPts val="300"/>
              </a:spcAft>
            </a:pPr>
            <a:r>
              <a:rPr lang="en-GB" sz="1600" b="1" dirty="0" err="1">
                <a:solidFill>
                  <a:prstClr val="black"/>
                </a:solidFill>
                <a:latin typeface="Arial" pitchFamily="34" charset="0"/>
              </a:rPr>
              <a:t>Prinsip</a:t>
            </a:r>
            <a:r>
              <a:rPr lang="en-GB" sz="1600" b="1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b="1" dirty="0" err="1">
                <a:solidFill>
                  <a:prstClr val="black"/>
                </a:solidFill>
                <a:latin typeface="Arial" pitchFamily="34" charset="0"/>
              </a:rPr>
              <a:t>dasar</a:t>
            </a:r>
            <a:r>
              <a:rPr lang="en-GB" sz="1600" b="1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b="1" dirty="0" err="1">
                <a:solidFill>
                  <a:prstClr val="black"/>
                </a:solidFill>
                <a:latin typeface="Arial" pitchFamily="34" charset="0"/>
              </a:rPr>
              <a:t>dalam</a:t>
            </a:r>
            <a:r>
              <a:rPr lang="en-GB" sz="1600" b="1" dirty="0">
                <a:solidFill>
                  <a:prstClr val="black"/>
                </a:solidFill>
                <a:latin typeface="Arial" pitchFamily="34" charset="0"/>
              </a:rPr>
              <a:t> UU </a:t>
            </a:r>
            <a:r>
              <a:rPr lang="en-GB" sz="1600" b="1" dirty="0" err="1">
                <a:solidFill>
                  <a:prstClr val="black"/>
                </a:solidFill>
                <a:latin typeface="Arial" pitchFamily="34" charset="0"/>
              </a:rPr>
              <a:t>Nomor</a:t>
            </a:r>
            <a:r>
              <a:rPr lang="en-GB" sz="1600" b="1" dirty="0">
                <a:solidFill>
                  <a:prstClr val="black"/>
                </a:solidFill>
                <a:latin typeface="Arial" pitchFamily="34" charset="0"/>
              </a:rPr>
              <a:t> 23 </a:t>
            </a:r>
            <a:r>
              <a:rPr lang="en-GB" sz="1600" b="1" dirty="0" err="1">
                <a:solidFill>
                  <a:prstClr val="black"/>
                </a:solidFill>
                <a:latin typeface="Arial" pitchFamily="34" charset="0"/>
              </a:rPr>
              <a:t>Tahun</a:t>
            </a:r>
            <a:r>
              <a:rPr lang="en-GB" sz="1600" b="1" dirty="0">
                <a:solidFill>
                  <a:prstClr val="black"/>
                </a:solidFill>
                <a:latin typeface="Arial" pitchFamily="34" charset="0"/>
              </a:rPr>
              <a:t> 2014 </a:t>
            </a:r>
            <a:r>
              <a:rPr lang="en-GB" sz="1600" b="1" dirty="0" err="1">
                <a:solidFill>
                  <a:prstClr val="black"/>
                </a:solidFill>
                <a:latin typeface="Arial" pitchFamily="34" charset="0"/>
              </a:rPr>
              <a:t>tentang</a:t>
            </a:r>
            <a:r>
              <a:rPr lang="en-GB" sz="1600" b="1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b="1" dirty="0" err="1">
                <a:solidFill>
                  <a:prstClr val="black"/>
                </a:solidFill>
                <a:latin typeface="Arial" pitchFamily="34" charset="0"/>
              </a:rPr>
              <a:t>Pemerintahan</a:t>
            </a:r>
            <a:r>
              <a:rPr lang="en-GB" sz="1600" b="1" dirty="0">
                <a:solidFill>
                  <a:prstClr val="black"/>
                </a:solidFill>
                <a:latin typeface="Arial" pitchFamily="34" charset="0"/>
              </a:rPr>
              <a:t> Daerah:</a:t>
            </a:r>
          </a:p>
          <a:p>
            <a:pPr marL="355591" indent="-355591" defTabSz="1218900">
              <a:spcAft>
                <a:spcPts val="300"/>
              </a:spcAft>
              <a:buFont typeface="+mj-lt"/>
              <a:buAutoNum type="arabicPeriod"/>
            </a:pP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Urusan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Pemerintahan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adalah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kewenangan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Presiden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id-ID" sz="1600" dirty="0">
                <a:solidFill>
                  <a:prstClr val="black"/>
                </a:solidFill>
                <a:latin typeface="Arial" pitchFamily="34" charset="0"/>
              </a:rPr>
              <a:t>dan dilaksanakan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oleh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id-ID" sz="1600" dirty="0">
                <a:solidFill>
                  <a:prstClr val="black"/>
                </a:solidFill>
                <a:latin typeface="Arial" pitchFamily="34" charset="0"/>
              </a:rPr>
              <a:t>K</a:t>
            </a:r>
            <a:r>
              <a:rPr lang="en-US" sz="1600" dirty="0" err="1">
                <a:solidFill>
                  <a:prstClr val="black"/>
                </a:solidFill>
                <a:latin typeface="Arial" pitchFamily="34" charset="0"/>
              </a:rPr>
              <a:t>ementerian</a:t>
            </a:r>
            <a:r>
              <a:rPr lang="id-ID" sz="1600" dirty="0">
                <a:solidFill>
                  <a:prstClr val="black"/>
                </a:solidFill>
                <a:latin typeface="Arial" pitchFamily="34" charset="0"/>
              </a:rPr>
              <a:t>/L</a:t>
            </a:r>
            <a:r>
              <a:rPr lang="en-US" sz="1600" dirty="0" err="1">
                <a:solidFill>
                  <a:prstClr val="black"/>
                </a:solidFill>
                <a:latin typeface="Arial" pitchFamily="34" charset="0"/>
              </a:rPr>
              <a:t>embaga</a:t>
            </a:r>
            <a:r>
              <a:rPr lang="id-ID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dan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id-ID" sz="1600" dirty="0">
                <a:solidFill>
                  <a:prstClr val="black"/>
                </a:solidFill>
                <a:latin typeface="Arial" pitchFamily="34" charset="0"/>
              </a:rPr>
              <a:t>Pemda</a:t>
            </a:r>
            <a:r>
              <a:rPr lang="en-US" sz="1600" dirty="0">
                <a:solidFill>
                  <a:prstClr val="black"/>
                </a:solidFill>
                <a:latin typeface="Arial" pitchFamily="34" charset="0"/>
              </a:rPr>
              <a:t> (K/L/P)</a:t>
            </a:r>
            <a:r>
              <a:rPr lang="id-ID" sz="1600" dirty="0">
                <a:solidFill>
                  <a:prstClr val="black"/>
                </a:solidFill>
                <a:latin typeface="Arial" pitchFamily="34" charset="0"/>
              </a:rPr>
              <a:t> --- (Pasal 1 angka 5).</a:t>
            </a:r>
            <a:endParaRPr lang="en-GB" sz="1600" dirty="0">
              <a:solidFill>
                <a:prstClr val="black"/>
              </a:solidFill>
              <a:latin typeface="Arial" pitchFamily="34" charset="0"/>
            </a:endParaRPr>
          </a:p>
          <a:p>
            <a:pPr marL="355591" indent="-355591" defTabSz="1218900">
              <a:spcAft>
                <a:spcPts val="300"/>
              </a:spcAft>
              <a:buFont typeface="+mj-lt"/>
              <a:buAutoNum type="arabicPeriod"/>
            </a:pPr>
            <a:r>
              <a:rPr lang="id-ID" sz="1600" dirty="0">
                <a:solidFill>
                  <a:prstClr val="black"/>
                </a:solidFill>
                <a:latin typeface="Arial" pitchFamily="34" charset="0"/>
              </a:rPr>
              <a:t>Pemda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adalah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Kepala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Daerah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dan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DPRD</a:t>
            </a:r>
            <a:r>
              <a:rPr lang="id-ID" sz="1600" dirty="0">
                <a:solidFill>
                  <a:prstClr val="black"/>
                </a:solidFill>
                <a:latin typeface="Arial" pitchFamily="34" charset="0"/>
              </a:rPr>
              <a:t> (Pasal 1 angka 2).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endParaRPr lang="id-ID" sz="1600" dirty="0">
              <a:solidFill>
                <a:prstClr val="black"/>
              </a:solidFill>
              <a:latin typeface="Arial" pitchFamily="34" charset="0"/>
            </a:endParaRPr>
          </a:p>
          <a:p>
            <a:pPr marL="355591" indent="-355591" defTabSz="1218900">
              <a:spcAft>
                <a:spcPts val="300"/>
              </a:spcAft>
              <a:buFont typeface="+mj-lt"/>
              <a:buAutoNum type="arabicPeriod"/>
            </a:pP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Presiden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:</a:t>
            </a:r>
          </a:p>
          <a:p>
            <a:pPr marL="531800" lvl="1" indent="-176209" defTabSz="12189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menetapkan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kebijakan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penyelenggaraan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id-ID" sz="1600" dirty="0">
                <a:solidFill>
                  <a:prstClr val="black"/>
                </a:solidFill>
                <a:latin typeface="Arial" pitchFamily="34" charset="0"/>
              </a:rPr>
              <a:t>u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rusan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id-ID" sz="1600" dirty="0">
                <a:solidFill>
                  <a:prstClr val="black"/>
                </a:solidFill>
                <a:latin typeface="Arial" pitchFamily="34" charset="0"/>
              </a:rPr>
              <a:t>p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emerintahan</a:t>
            </a:r>
            <a:r>
              <a:rPr lang="id-ID" sz="1600" dirty="0">
                <a:solidFill>
                  <a:prstClr val="black"/>
                </a:solidFill>
                <a:latin typeface="Arial" pitchFamily="34" charset="0"/>
              </a:rPr>
              <a:t> (Pasal 6).</a:t>
            </a:r>
            <a:endParaRPr lang="en-GB" sz="1600" dirty="0">
              <a:solidFill>
                <a:prstClr val="black"/>
              </a:solidFill>
              <a:latin typeface="Arial" pitchFamily="34" charset="0"/>
            </a:endParaRPr>
          </a:p>
          <a:p>
            <a:pPr marL="531800" lvl="1" indent="-176209" defTabSz="12189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melakukan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pembinaan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dan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pengawasan</a:t>
            </a:r>
            <a:r>
              <a:rPr lang="id-ID" sz="1600" dirty="0">
                <a:solidFill>
                  <a:prstClr val="black"/>
                </a:solidFill>
                <a:latin typeface="Arial" pitchFamily="34" charset="0"/>
              </a:rPr>
              <a:t> (Pasal 7 ayat 1).</a:t>
            </a:r>
            <a:endParaRPr lang="en-GB" sz="1600" dirty="0">
              <a:solidFill>
                <a:prstClr val="black"/>
              </a:solidFill>
              <a:latin typeface="Arial" pitchFamily="34" charset="0"/>
            </a:endParaRPr>
          </a:p>
          <a:p>
            <a:pPr marL="531800" lvl="1" indent="-176209" defTabSz="12189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memegang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tanggung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jawab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akhir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atas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penyelenggaraan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urusan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Arial" pitchFamily="34" charset="0"/>
              </a:rPr>
              <a:t>pemerintahan</a:t>
            </a:r>
            <a:r>
              <a:rPr lang="id-ID" sz="1600" dirty="0">
                <a:solidFill>
                  <a:prstClr val="black"/>
                </a:solidFill>
                <a:latin typeface="Arial" pitchFamily="34" charset="0"/>
              </a:rPr>
              <a:t> (Pasal 7 ayat 2)</a:t>
            </a:r>
            <a:r>
              <a:rPr lang="en-GB" sz="1600" dirty="0">
                <a:solidFill>
                  <a:prstClr val="black"/>
                </a:solidFill>
                <a:latin typeface="Arial" pitchFamily="34" charset="0"/>
              </a:rPr>
              <a:t>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672870" y="1195692"/>
            <a:ext cx="4561740" cy="4437292"/>
            <a:chOff x="67330" y="1089067"/>
            <a:chExt cx="5167280" cy="5521409"/>
          </a:xfrm>
        </p:grpSpPr>
        <p:sp>
          <p:nvSpPr>
            <p:cNvPr id="1049003" name="Rectangle 4"/>
            <p:cNvSpPr>
              <a:spLocks noChangeArrowheads="1"/>
            </p:cNvSpPr>
            <p:nvPr/>
          </p:nvSpPr>
          <p:spPr bwMode="auto">
            <a:xfrm>
              <a:off x="1438115" y="1089067"/>
              <a:ext cx="2018245" cy="600359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chemeClr val="tx1"/>
              </a:solidFill>
              <a:round/>
              <a:headEnd/>
              <a:tailEnd/>
            </a:ln>
          </p:spPr>
          <p:txBody>
            <a:bodyPr lIns="27431" tIns="27431" rIns="27431" bIns="27431" anchor="ctr" anchorCtr="1"/>
            <a:lstStyle/>
            <a:p>
              <a:pPr algn="ctr" defTabSz="1038199" eaLnBrk="0" hangingPunct="0">
                <a:lnSpc>
                  <a:spcPct val="106000"/>
                </a:lnSpc>
              </a:pPr>
              <a:r>
                <a:rPr lang="en-GB" sz="1800" b="1" dirty="0">
                  <a:solidFill>
                    <a:srgbClr val="000000"/>
                  </a:solidFill>
                  <a:latin typeface="Arial" pitchFamily="34" charset="0"/>
                </a:rPr>
                <a:t>UUD 1945</a:t>
              </a:r>
            </a:p>
          </p:txBody>
        </p:sp>
        <p:sp>
          <p:nvSpPr>
            <p:cNvPr id="1049004" name="Rectangle 5"/>
            <p:cNvSpPr>
              <a:spLocks noChangeArrowheads="1"/>
            </p:cNvSpPr>
            <p:nvPr/>
          </p:nvSpPr>
          <p:spPr bwMode="auto">
            <a:xfrm>
              <a:off x="1438115" y="2276522"/>
              <a:ext cx="2018245" cy="600359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chemeClr val="tx1"/>
              </a:solidFill>
              <a:round/>
              <a:headEnd/>
              <a:tailEnd/>
            </a:ln>
          </p:spPr>
          <p:txBody>
            <a:bodyPr lIns="27431" tIns="27431" rIns="27431" bIns="27431" anchor="ctr" anchorCtr="1"/>
            <a:lstStyle/>
            <a:p>
              <a:pPr algn="ctr" defTabSz="1038199" eaLnBrk="0" hangingPunct="0">
                <a:lnSpc>
                  <a:spcPct val="106000"/>
                </a:lnSpc>
              </a:pPr>
              <a:r>
                <a:rPr lang="en-GB" sz="1800" b="1">
                  <a:solidFill>
                    <a:srgbClr val="000000"/>
                  </a:solidFill>
                  <a:latin typeface="Arial" pitchFamily="34" charset="0"/>
                </a:rPr>
                <a:t>Eksekutif</a:t>
              </a:r>
            </a:p>
          </p:txBody>
        </p:sp>
        <p:sp>
          <p:nvSpPr>
            <p:cNvPr id="1049005" name="Rectangle 6"/>
            <p:cNvSpPr>
              <a:spLocks noChangeArrowheads="1"/>
            </p:cNvSpPr>
            <p:nvPr/>
          </p:nvSpPr>
          <p:spPr bwMode="auto">
            <a:xfrm>
              <a:off x="67330" y="2276522"/>
              <a:ext cx="1211081" cy="600359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chemeClr val="tx1"/>
              </a:solidFill>
              <a:round/>
              <a:headEnd/>
              <a:tailEnd/>
            </a:ln>
          </p:spPr>
          <p:txBody>
            <a:bodyPr lIns="27431" tIns="27431" rIns="27431" bIns="27431" anchor="ctr" anchorCtr="1"/>
            <a:lstStyle/>
            <a:p>
              <a:pPr algn="ctr" defTabSz="1038199" eaLnBrk="0" hangingPunct="0">
                <a:lnSpc>
                  <a:spcPct val="106000"/>
                </a:lnSpc>
              </a:pPr>
              <a:r>
                <a:rPr lang="en-GB" sz="1800" b="1">
                  <a:solidFill>
                    <a:srgbClr val="000000"/>
                  </a:solidFill>
                  <a:latin typeface="Arial" pitchFamily="34" charset="0"/>
                </a:rPr>
                <a:t>Legislatif</a:t>
              </a:r>
            </a:p>
          </p:txBody>
        </p:sp>
        <p:sp>
          <p:nvSpPr>
            <p:cNvPr id="1049006" name="Rectangle 7"/>
            <p:cNvSpPr>
              <a:spLocks noChangeArrowheads="1"/>
            </p:cNvSpPr>
            <p:nvPr/>
          </p:nvSpPr>
          <p:spPr bwMode="auto">
            <a:xfrm>
              <a:off x="3619835" y="2276522"/>
              <a:ext cx="1614775" cy="600359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chemeClr val="tx1"/>
              </a:solidFill>
              <a:round/>
              <a:headEnd/>
              <a:tailEnd/>
            </a:ln>
          </p:spPr>
          <p:txBody>
            <a:bodyPr lIns="27431" tIns="27431" rIns="27431" bIns="27431" anchor="ctr" anchorCtr="1"/>
            <a:lstStyle/>
            <a:p>
              <a:pPr algn="ctr" defTabSz="1038199" eaLnBrk="0" hangingPunct="0">
                <a:lnSpc>
                  <a:spcPct val="106000"/>
                </a:lnSpc>
              </a:pPr>
              <a:r>
                <a:rPr lang="en-GB" sz="1800" b="1" dirty="0" err="1">
                  <a:solidFill>
                    <a:srgbClr val="000000"/>
                  </a:solidFill>
                  <a:latin typeface="Arial" pitchFamily="34" charset="0"/>
                </a:rPr>
                <a:t>Yudikatif</a:t>
              </a:r>
              <a:endParaRPr lang="en-GB" sz="1800" b="1" dirty="0">
                <a:solidFill>
                  <a:srgbClr val="000000"/>
                </a:solidFill>
                <a:latin typeface="Arial" pitchFamily="34" charset="0"/>
              </a:endParaRPr>
            </a:p>
          </p:txBody>
        </p:sp>
        <p:sp>
          <p:nvSpPr>
            <p:cNvPr id="1049007" name="Rectangle 8"/>
            <p:cNvSpPr>
              <a:spLocks noChangeArrowheads="1"/>
            </p:cNvSpPr>
            <p:nvPr/>
          </p:nvSpPr>
          <p:spPr bwMode="auto">
            <a:xfrm>
              <a:off x="1438115" y="3357288"/>
              <a:ext cx="2018245" cy="900539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chemeClr val="tx1"/>
              </a:solidFill>
              <a:round/>
              <a:headEnd/>
              <a:tailEnd/>
            </a:ln>
          </p:spPr>
          <p:txBody>
            <a:bodyPr lIns="27431" tIns="27431" rIns="27431" bIns="27431" anchor="ctr" anchorCtr="1"/>
            <a:lstStyle/>
            <a:p>
              <a:pPr algn="ctr" defTabSz="1038199" eaLnBrk="0" hangingPunct="0">
                <a:lnSpc>
                  <a:spcPct val="106000"/>
                </a:lnSpc>
              </a:pPr>
              <a:r>
                <a:rPr lang="en-GB" sz="1800" b="1" dirty="0" err="1">
                  <a:solidFill>
                    <a:srgbClr val="000000"/>
                  </a:solidFill>
                  <a:latin typeface="Arial" pitchFamily="34" charset="0"/>
                </a:rPr>
                <a:t>Presiden</a:t>
              </a:r>
              <a:r>
                <a:rPr lang="en-GB" sz="1800" b="1" dirty="0">
                  <a:solidFill>
                    <a:srgbClr val="000000"/>
                  </a:solidFill>
                  <a:latin typeface="Arial" pitchFamily="34" charset="0"/>
                </a:rPr>
                <a:t> &amp;</a:t>
              </a:r>
            </a:p>
            <a:p>
              <a:pPr algn="ctr" defTabSz="1038199" eaLnBrk="0" hangingPunct="0">
                <a:lnSpc>
                  <a:spcPct val="106000"/>
                </a:lnSpc>
              </a:pPr>
              <a:r>
                <a:rPr lang="en-GB" sz="1800" b="1" dirty="0" err="1">
                  <a:solidFill>
                    <a:srgbClr val="000000"/>
                  </a:solidFill>
                  <a:latin typeface="Arial" pitchFamily="34" charset="0"/>
                </a:rPr>
                <a:t>Wakil</a:t>
              </a:r>
              <a:r>
                <a:rPr lang="en-GB" sz="1800" b="1" dirty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r>
                <a:rPr lang="en-GB" sz="1800" b="1" dirty="0" err="1">
                  <a:solidFill>
                    <a:srgbClr val="000000"/>
                  </a:solidFill>
                  <a:latin typeface="Arial" pitchFamily="34" charset="0"/>
                </a:rPr>
                <a:t>Presiden</a:t>
              </a:r>
              <a:endParaRPr lang="en-GB" sz="1800" b="1" dirty="0">
                <a:solidFill>
                  <a:srgbClr val="000000"/>
                </a:solidFill>
                <a:latin typeface="Arial" pitchFamily="34" charset="0"/>
              </a:endParaRPr>
            </a:p>
          </p:txBody>
        </p:sp>
        <p:sp>
          <p:nvSpPr>
            <p:cNvPr id="1049008" name="Rectangle 9"/>
            <p:cNvSpPr>
              <a:spLocks noChangeArrowheads="1"/>
            </p:cNvSpPr>
            <p:nvPr/>
          </p:nvSpPr>
          <p:spPr bwMode="auto">
            <a:xfrm>
              <a:off x="3135401" y="4385885"/>
              <a:ext cx="1949899" cy="900539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chemeClr val="tx1"/>
              </a:solidFill>
              <a:round/>
              <a:headEnd/>
              <a:tailEnd/>
            </a:ln>
          </p:spPr>
          <p:txBody>
            <a:bodyPr lIns="27431" tIns="27431" rIns="27431" bIns="27431" anchor="ctr" anchorCtr="1"/>
            <a:lstStyle/>
            <a:p>
              <a:pPr algn="ctr" defTabSz="1038199" eaLnBrk="0" hangingPunct="0">
                <a:lnSpc>
                  <a:spcPct val="106000"/>
                </a:lnSpc>
              </a:pPr>
              <a:r>
                <a:rPr lang="en-GB" sz="1800" b="1" dirty="0" err="1">
                  <a:solidFill>
                    <a:srgbClr val="000000"/>
                  </a:solidFill>
                  <a:latin typeface="Arial" pitchFamily="34" charset="0"/>
                </a:rPr>
                <a:t>Kementerian</a:t>
              </a:r>
              <a:r>
                <a:rPr lang="en-GB" sz="1800" b="1" dirty="0">
                  <a:solidFill>
                    <a:srgbClr val="000000"/>
                  </a:solidFill>
                  <a:latin typeface="Arial" pitchFamily="34" charset="0"/>
                </a:rPr>
                <a:t>/ </a:t>
              </a:r>
              <a:r>
                <a:rPr lang="en-GB" sz="1800" b="1" dirty="0" err="1">
                  <a:solidFill>
                    <a:srgbClr val="000000"/>
                  </a:solidFill>
                  <a:latin typeface="Arial" pitchFamily="34" charset="0"/>
                </a:rPr>
                <a:t>Lembaga</a:t>
              </a:r>
              <a:endParaRPr lang="en-GB" sz="1800" b="1" dirty="0">
                <a:solidFill>
                  <a:srgbClr val="000000"/>
                </a:solidFill>
                <a:latin typeface="Arial" pitchFamily="34" charset="0"/>
              </a:endParaRPr>
            </a:p>
          </p:txBody>
        </p:sp>
        <p:grpSp>
          <p:nvGrpSpPr>
            <p:cNvPr id="231" name="Group 20"/>
            <p:cNvGrpSpPr/>
            <p:nvPr/>
          </p:nvGrpSpPr>
          <p:grpSpPr bwMode="auto">
            <a:xfrm>
              <a:off x="1445789" y="5414484"/>
              <a:ext cx="2020243" cy="1195992"/>
              <a:chOff x="3419872" y="5160106"/>
              <a:chExt cx="1801782" cy="717167"/>
            </a:xfrm>
          </p:grpSpPr>
          <p:sp>
            <p:nvSpPr>
              <p:cNvPr id="1049009" name="Rectangle 21"/>
              <p:cNvSpPr>
                <a:spLocks noChangeArrowheads="1"/>
              </p:cNvSpPr>
              <p:nvPr/>
            </p:nvSpPr>
            <p:spPr bwMode="auto">
              <a:xfrm>
                <a:off x="3419872" y="5160106"/>
                <a:ext cx="1800000" cy="360000"/>
              </a:xfrm>
              <a:prstGeom prst="rect">
                <a:avLst/>
              </a:prstGeom>
              <a:solidFill>
                <a:schemeClr val="bg1"/>
              </a:solidFill>
              <a:ln w="3810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lIns="20574" tIns="20574" rIns="20574" bIns="20574" anchor="ctr" anchorCtr="1"/>
              <a:lstStyle/>
              <a:p>
                <a:pPr algn="ctr" defTabSz="1038199" eaLnBrk="0" hangingPunct="0">
                  <a:lnSpc>
                    <a:spcPct val="106000"/>
                  </a:lnSpc>
                </a:pPr>
                <a:r>
                  <a:rPr lang="en-GB" sz="1800" b="1" dirty="0" err="1">
                    <a:solidFill>
                      <a:srgbClr val="000000"/>
                    </a:solidFill>
                    <a:latin typeface="Arial" pitchFamily="34" charset="0"/>
                  </a:rPr>
                  <a:t>Pemda</a:t>
                </a:r>
                <a:endParaRPr lang="en-GB" sz="1800" b="1" dirty="0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  <p:sp>
            <p:nvSpPr>
              <p:cNvPr id="1049010" name="Rectangle 22"/>
              <p:cNvSpPr>
                <a:spLocks noChangeArrowheads="1"/>
              </p:cNvSpPr>
              <p:nvPr/>
            </p:nvSpPr>
            <p:spPr bwMode="auto">
              <a:xfrm>
                <a:off x="3419872" y="5515074"/>
                <a:ext cx="900000" cy="362198"/>
              </a:xfrm>
              <a:prstGeom prst="rect">
                <a:avLst/>
              </a:prstGeom>
              <a:solidFill>
                <a:schemeClr val="bg1"/>
              </a:solidFill>
              <a:ln w="3810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lIns="20574" tIns="20574" rIns="20574" bIns="20574" anchor="ctr" anchorCtr="1"/>
              <a:lstStyle/>
              <a:p>
                <a:pPr algn="ctr" defTabSz="1038199" eaLnBrk="0" hangingPunct="0">
                  <a:lnSpc>
                    <a:spcPct val="106000"/>
                  </a:lnSpc>
                </a:pPr>
                <a:r>
                  <a:rPr lang="en-GB" sz="1800" b="1">
                    <a:solidFill>
                      <a:srgbClr val="000000"/>
                    </a:solidFill>
                    <a:latin typeface="Arial" pitchFamily="34" charset="0"/>
                  </a:rPr>
                  <a:t>KDH</a:t>
                </a:r>
              </a:p>
            </p:txBody>
          </p:sp>
          <p:sp>
            <p:nvSpPr>
              <p:cNvPr id="1049011" name="Rectangle 23"/>
              <p:cNvSpPr>
                <a:spLocks noChangeArrowheads="1"/>
              </p:cNvSpPr>
              <p:nvPr/>
            </p:nvSpPr>
            <p:spPr bwMode="auto">
              <a:xfrm>
                <a:off x="4321654" y="5515075"/>
                <a:ext cx="900000" cy="362198"/>
              </a:xfrm>
              <a:prstGeom prst="rect">
                <a:avLst/>
              </a:prstGeom>
              <a:solidFill>
                <a:schemeClr val="bg1"/>
              </a:solidFill>
              <a:ln w="3810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lIns="20574" tIns="20574" rIns="20574" bIns="20574" anchor="ctr" anchorCtr="1"/>
              <a:lstStyle/>
              <a:p>
                <a:pPr algn="ctr" defTabSz="1038199" eaLnBrk="0" hangingPunct="0">
                  <a:lnSpc>
                    <a:spcPct val="106000"/>
                  </a:lnSpc>
                </a:pPr>
                <a:r>
                  <a:rPr lang="en-GB" sz="1800" b="1">
                    <a:solidFill>
                      <a:srgbClr val="000000"/>
                    </a:solidFill>
                    <a:latin typeface="Arial" pitchFamily="34" charset="0"/>
                  </a:rPr>
                  <a:t>DPRD</a:t>
                </a:r>
              </a:p>
            </p:txBody>
          </p:sp>
        </p:grpSp>
        <p:cxnSp>
          <p:nvCxnSpPr>
            <p:cNvPr id="3145758" name="Straight Connector 25"/>
            <p:cNvCxnSpPr>
              <a:cxnSpLocks noChangeShapeType="1"/>
              <a:stCxn id="1049003" idx="2"/>
              <a:endCxn id="1049004" idx="0"/>
            </p:cNvCxnSpPr>
            <p:nvPr/>
          </p:nvCxnSpPr>
          <p:spPr bwMode="auto">
            <a:xfrm>
              <a:off x="2447236" y="1689426"/>
              <a:ext cx="0" cy="587097"/>
            </a:xfrm>
            <a:prstGeom prst="line">
              <a:avLst/>
            </a:prstGeom>
            <a:noFill/>
            <a:ln w="3810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3145759" name="Elbow Connector 27"/>
            <p:cNvCxnSpPr>
              <a:cxnSpLocks noChangeShapeType="1"/>
              <a:stCxn id="1049003" idx="2"/>
              <a:endCxn id="1049005" idx="0"/>
            </p:cNvCxnSpPr>
            <p:nvPr/>
          </p:nvCxnSpPr>
          <p:spPr bwMode="auto">
            <a:xfrm rot="5400000">
              <a:off x="1266506" y="1095792"/>
              <a:ext cx="587097" cy="1774367"/>
            </a:xfrm>
            <a:prstGeom prst="bentConnector3">
              <a:avLst>
                <a:gd name="adj1" fmla="val 50000"/>
              </a:avLst>
            </a:prstGeom>
            <a:noFill/>
            <a:ln w="3810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3145760" name="Elbow Connector 29"/>
            <p:cNvCxnSpPr>
              <a:cxnSpLocks noChangeShapeType="1"/>
              <a:stCxn id="1049003" idx="2"/>
              <a:endCxn id="1049006" idx="0"/>
            </p:cNvCxnSpPr>
            <p:nvPr/>
          </p:nvCxnSpPr>
          <p:spPr bwMode="auto">
            <a:xfrm rot="16200000" flipH="1">
              <a:off x="3143681" y="992982"/>
              <a:ext cx="587097" cy="1979985"/>
            </a:xfrm>
            <a:prstGeom prst="bentConnector3">
              <a:avLst>
                <a:gd name="adj1" fmla="val 50000"/>
              </a:avLst>
            </a:prstGeom>
            <a:noFill/>
            <a:ln w="3810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3145761" name="Elbow Connector 33"/>
            <p:cNvCxnSpPr>
              <a:cxnSpLocks noChangeShapeType="1"/>
              <a:stCxn id="1049007" idx="3"/>
              <a:endCxn id="1049008" idx="0"/>
            </p:cNvCxnSpPr>
            <p:nvPr/>
          </p:nvCxnSpPr>
          <p:spPr bwMode="auto">
            <a:xfrm>
              <a:off x="3456359" y="3807558"/>
              <a:ext cx="653992" cy="578329"/>
            </a:xfrm>
            <a:prstGeom prst="bentConnector2">
              <a:avLst/>
            </a:prstGeom>
            <a:noFill/>
            <a:ln w="3810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3145762" name="Straight Connector 39"/>
            <p:cNvCxnSpPr>
              <a:cxnSpLocks noChangeShapeType="1"/>
              <a:stCxn id="1049004" idx="2"/>
              <a:endCxn id="1049007" idx="0"/>
            </p:cNvCxnSpPr>
            <p:nvPr/>
          </p:nvCxnSpPr>
          <p:spPr bwMode="auto">
            <a:xfrm>
              <a:off x="2447236" y="2876882"/>
              <a:ext cx="0" cy="480407"/>
            </a:xfrm>
            <a:prstGeom prst="line">
              <a:avLst/>
            </a:prstGeom>
            <a:noFill/>
            <a:ln w="38100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3145763" name="Straight Connector 39"/>
            <p:cNvCxnSpPr>
              <a:cxnSpLocks noChangeShapeType="1"/>
            </p:cNvCxnSpPr>
            <p:nvPr/>
          </p:nvCxnSpPr>
          <p:spPr bwMode="auto">
            <a:xfrm>
              <a:off x="2447236" y="4261150"/>
              <a:ext cx="0" cy="1153335"/>
            </a:xfrm>
            <a:prstGeom prst="line">
              <a:avLst/>
            </a:prstGeom>
            <a:noFill/>
            <a:ln w="38100" algn="ctr">
              <a:solidFill>
                <a:schemeClr val="tx1"/>
              </a:solidFill>
              <a:round/>
              <a:headEnd/>
              <a:tailEnd/>
            </a:ln>
          </p:spPr>
        </p:cxnSp>
      </p:grpSp>
      <p:sp>
        <p:nvSpPr>
          <p:cNvPr id="4" name="Rounded Rectangle 3"/>
          <p:cNvSpPr/>
          <p:nvPr/>
        </p:nvSpPr>
        <p:spPr>
          <a:xfrm>
            <a:off x="126124" y="5867664"/>
            <a:ext cx="12022334" cy="943038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218900">
              <a:spcAft>
                <a:spcPts val="400"/>
              </a:spcAft>
            </a:pPr>
            <a:r>
              <a:rPr lang="en-GB" sz="2000" b="1">
                <a:solidFill>
                  <a:schemeClr val="bg1"/>
                </a:solidFill>
                <a:latin typeface="Arial" pitchFamily="34" charset="0"/>
              </a:rPr>
              <a:t>OSS sebagai bentuk pelaksanaan kewenangan Presiden sebagai pemegang kekuasaan Pemerintahan dalam pemberian kesatuan layanan perizinan berusaha kepada masyarakat dan pelaku usaha</a:t>
            </a:r>
            <a:endParaRPr lang="en-GB" sz="2000" b="1" dirty="0">
              <a:solidFill>
                <a:schemeClr val="bg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25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4" name="Title 3"/>
          <p:cNvSpPr txBox="1"/>
          <p:nvPr/>
        </p:nvSpPr>
        <p:spPr>
          <a:xfrm>
            <a:off x="22736" y="107825"/>
            <a:ext cx="11482907" cy="628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6" tIns="45719" rIns="91416" bIns="45719" numCol="1" anchor="ctr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90000"/>
              </a:lnSpc>
              <a:defRPr sz="2800" b="1">
                <a:solidFill>
                  <a:schemeClr val="bg1"/>
                </a:solidFill>
                <a:latin typeface="Arial" pitchFamily="34" charset="0"/>
                <a:ea typeface="+mj-ea"/>
              </a:defRPr>
            </a:lvl1pPr>
            <a:lvl2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2pPr>
            <a:lvl3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3pPr>
            <a:lvl4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4pPr>
            <a:lvl5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5pPr>
            <a:lvl6pPr marL="4572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6pPr>
            <a:lvl7pPr marL="9144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7pPr>
            <a:lvl8pPr marL="13716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8pPr>
            <a:lvl9pPr marL="18288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9pPr>
          </a:lstStyle>
          <a:p>
            <a:pPr defTabSz="912677"/>
            <a:r>
              <a:rPr lang="en-GB" sz="3200" dirty="0" err="1">
                <a:solidFill>
                  <a:prstClr val="white"/>
                </a:solidFill>
              </a:rPr>
              <a:t>Perubahan</a:t>
            </a:r>
            <a:r>
              <a:rPr lang="en-GB" sz="3200" dirty="0">
                <a:solidFill>
                  <a:prstClr val="white"/>
                </a:solidFill>
              </a:rPr>
              <a:t> </a:t>
            </a:r>
            <a:r>
              <a:rPr lang="en-GB" sz="3200" dirty="0" err="1">
                <a:solidFill>
                  <a:prstClr val="white"/>
                </a:solidFill>
              </a:rPr>
              <a:t>Bisnis</a:t>
            </a:r>
            <a:r>
              <a:rPr lang="en-GB" sz="3200" dirty="0">
                <a:solidFill>
                  <a:prstClr val="white"/>
                </a:solidFill>
              </a:rPr>
              <a:t> Proses </a:t>
            </a:r>
            <a:r>
              <a:rPr lang="id-ID" sz="3200" dirty="0">
                <a:solidFill>
                  <a:prstClr val="white"/>
                </a:solidFill>
              </a:rPr>
              <a:t>Perizinan </a:t>
            </a:r>
            <a:r>
              <a:rPr lang="en-US" sz="3200" dirty="0" err="1">
                <a:solidFill>
                  <a:prstClr val="white"/>
                </a:solidFill>
              </a:rPr>
              <a:t>Berusaha</a:t>
            </a:r>
            <a:r>
              <a:rPr lang="en-US" sz="3200" dirty="0">
                <a:solidFill>
                  <a:prstClr val="white"/>
                </a:solidFill>
              </a:rPr>
              <a:t> </a:t>
            </a:r>
            <a:r>
              <a:rPr lang="en-GB" sz="3200" dirty="0" err="1">
                <a:solidFill>
                  <a:prstClr val="white"/>
                </a:solidFill>
              </a:rPr>
              <a:t>Melalui</a:t>
            </a:r>
            <a:r>
              <a:rPr lang="en-GB" sz="3200" dirty="0">
                <a:solidFill>
                  <a:prstClr val="white"/>
                </a:solidFill>
              </a:rPr>
              <a:t> </a:t>
            </a:r>
            <a:r>
              <a:rPr lang="id-ID" sz="3200" dirty="0">
                <a:solidFill>
                  <a:prstClr val="white"/>
                </a:solidFill>
              </a:rPr>
              <a:t>OSS</a:t>
            </a:r>
            <a:endParaRPr lang="en-US" sz="3200" dirty="0">
              <a:solidFill>
                <a:prstClr val="white"/>
              </a:solidFill>
            </a:endParaRPr>
          </a:p>
        </p:txBody>
      </p:sp>
      <p:sp>
        <p:nvSpPr>
          <p:cNvPr id="1048688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11330839" y="500951"/>
            <a:ext cx="612308" cy="5334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867">
                <a:solidFill>
                  <a:schemeClr val="tx1"/>
                </a:solidFill>
                <a:latin typeface="Calibri" pitchFamily="34" charset="0"/>
              </a:defRPr>
            </a:lvl1pPr>
            <a:lvl2pPr marL="742820" indent="-285704">
              <a:defRPr sz="1867">
                <a:solidFill>
                  <a:schemeClr val="tx1"/>
                </a:solidFill>
                <a:latin typeface="Calibri" pitchFamily="34" charset="0"/>
              </a:defRPr>
            </a:lvl2pPr>
            <a:lvl3pPr marL="1142802" indent="-228562">
              <a:defRPr sz="1867">
                <a:solidFill>
                  <a:schemeClr val="tx1"/>
                </a:solidFill>
                <a:latin typeface="Calibri" pitchFamily="34" charset="0"/>
              </a:defRPr>
            </a:lvl3pPr>
            <a:lvl4pPr marL="1599920" indent="-228562">
              <a:defRPr sz="1867">
                <a:solidFill>
                  <a:schemeClr val="tx1"/>
                </a:solidFill>
                <a:latin typeface="Calibri" pitchFamily="34" charset="0"/>
              </a:defRPr>
            </a:lvl4pPr>
            <a:lvl5pPr marL="2057039" indent="-228562">
              <a:defRPr sz="1867">
                <a:solidFill>
                  <a:schemeClr val="tx1"/>
                </a:solidFill>
                <a:latin typeface="Calibri" pitchFamily="34" charset="0"/>
              </a:defRPr>
            </a:lvl5pPr>
            <a:lvl6pPr marL="2514161" indent="-228562" defTabSz="912655" fontAlgn="base">
              <a:spcBef>
                <a:spcPct val="0"/>
              </a:spcBef>
              <a:spcAft>
                <a:spcPct val="0"/>
              </a:spcAft>
              <a:defRPr sz="1867">
                <a:solidFill>
                  <a:schemeClr val="tx1"/>
                </a:solidFill>
                <a:latin typeface="Calibri" pitchFamily="34" charset="0"/>
              </a:defRPr>
            </a:lvl6pPr>
            <a:lvl7pPr marL="2971282" indent="-228562" defTabSz="912655" fontAlgn="base">
              <a:spcBef>
                <a:spcPct val="0"/>
              </a:spcBef>
              <a:spcAft>
                <a:spcPct val="0"/>
              </a:spcAft>
              <a:defRPr sz="1867">
                <a:solidFill>
                  <a:schemeClr val="tx1"/>
                </a:solidFill>
                <a:latin typeface="Calibri" pitchFamily="34" charset="0"/>
              </a:defRPr>
            </a:lvl7pPr>
            <a:lvl8pPr marL="3428402" indent="-228562" defTabSz="912655" fontAlgn="base">
              <a:spcBef>
                <a:spcPct val="0"/>
              </a:spcBef>
              <a:spcAft>
                <a:spcPct val="0"/>
              </a:spcAft>
              <a:defRPr sz="1867">
                <a:solidFill>
                  <a:schemeClr val="tx1"/>
                </a:solidFill>
                <a:latin typeface="Calibri" pitchFamily="34" charset="0"/>
              </a:defRPr>
            </a:lvl8pPr>
            <a:lvl9pPr marL="3885526" indent="-228562" defTabSz="912655" fontAlgn="base">
              <a:spcBef>
                <a:spcPct val="0"/>
              </a:spcBef>
              <a:spcAft>
                <a:spcPct val="0"/>
              </a:spcAft>
              <a:defRPr sz="1867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2655" fontAlgn="base">
              <a:spcBef>
                <a:spcPct val="0"/>
              </a:spcBef>
              <a:spcAft>
                <a:spcPct val="0"/>
              </a:spcAft>
            </a:pPr>
            <a:fld id="{B38FD018-4F7E-4D4E-ADA1-94B75C25D0D6}" type="slidenum">
              <a:rPr lang="en-US">
                <a:solidFill>
                  <a:schemeClr val="bg1"/>
                </a:solidFill>
                <a:latin typeface="Arial" pitchFamily="34" charset="0"/>
              </a:rPr>
              <a:pPr defTabSz="912655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1048705" name="Slide Number Placeholder 3"/>
          <p:cNvSpPr txBox="1"/>
          <p:nvPr/>
        </p:nvSpPr>
        <p:spPr bwMode="auto">
          <a:xfrm>
            <a:off x="14297845" y="389527"/>
            <a:ext cx="612308" cy="533400"/>
          </a:xfrm>
          <a:prstGeom prst="rect">
            <a:avLst/>
          </a:prstGeom>
          <a:noFill/>
        </p:spPr>
        <p:txBody>
          <a:bodyPr vert="horz" wrap="square" lIns="91400" tIns="45719" rIns="91400" bIns="45719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defTabSz="913470" rtl="0" fontAlgn="auto">
              <a:spcBef>
                <a:spcPts val="0"/>
              </a:spcBef>
              <a:spcAft>
                <a:spcPts val="0"/>
              </a:spcAft>
              <a:defRPr sz="1900" b="1" kern="1200">
                <a:solidFill>
                  <a:schemeClr val="tx1"/>
                </a:solidFill>
                <a:latin typeface="Calibri" pitchFamily="34" charset="0"/>
                <a:ea typeface="+mn-ea"/>
                <a:cs typeface="Arial" panose="020B0604020202020204" pitchFamily="34" charset="0"/>
              </a:defRPr>
            </a:lvl1pPr>
            <a:lvl2pPr marL="742839" indent="-285710" algn="l" defTabSz="912200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1142830" indent="-228568" algn="l" defTabSz="912200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599960" indent="-228568" algn="l" defTabSz="912200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2057091" indent="-228568" algn="l" defTabSz="912200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514224" indent="-228568" algn="l" defTabSz="91267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971356" indent="-228568" algn="l" defTabSz="91267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428488" indent="-228568" algn="l" defTabSz="91267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885622" indent="-228568" algn="l" defTabSz="91267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defTabSz="912655" fontAlgn="base">
              <a:spcBef>
                <a:spcPct val="0"/>
              </a:spcBef>
              <a:spcAft>
                <a:spcPct val="0"/>
              </a:spcAft>
            </a:pPr>
            <a:fld id="{B38FD018-4F7E-4D4E-ADA1-94B75C25D0D6}" type="slidenum">
              <a:rPr lang="en-US" sz="2533">
                <a:solidFill>
                  <a:schemeClr val="bg1"/>
                </a:solidFill>
                <a:latin typeface="Arial" pitchFamily="34" charset="0"/>
              </a:rPr>
              <a:pPr defTabSz="912655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sz="2533" dirty="0">
              <a:solidFill>
                <a:schemeClr val="bg1"/>
              </a:solidFill>
              <a:latin typeface="Arial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45568" y="1835557"/>
            <a:ext cx="11809869" cy="3613955"/>
            <a:chOff x="145568" y="1039932"/>
            <a:chExt cx="11809869" cy="3613955"/>
          </a:xfrm>
        </p:grpSpPr>
        <p:sp>
          <p:nvSpPr>
            <p:cNvPr id="1048687" name="Striped Right Arrow 11"/>
            <p:cNvSpPr/>
            <p:nvPr/>
          </p:nvSpPr>
          <p:spPr>
            <a:xfrm>
              <a:off x="2110673" y="1078270"/>
              <a:ext cx="397423" cy="637767"/>
            </a:xfrm>
            <a:prstGeom prst="striped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048689" name="Rounded Rectangle 6"/>
            <p:cNvSpPr/>
            <p:nvPr/>
          </p:nvSpPr>
          <p:spPr>
            <a:xfrm>
              <a:off x="5108511" y="1039932"/>
              <a:ext cx="1730485" cy="72000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Izin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Usaha</a:t>
              </a:r>
            </a:p>
          </p:txBody>
        </p:sp>
        <p:sp>
          <p:nvSpPr>
            <p:cNvPr id="1048690" name="Rounded Rectangle 9"/>
            <p:cNvSpPr/>
            <p:nvPr/>
          </p:nvSpPr>
          <p:spPr>
            <a:xfrm>
              <a:off x="5092352" y="2030397"/>
              <a:ext cx="1730485" cy="1541481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lIns="91431" tIns="45719" rIns="91431" bIns="45719" rtlCol="0" anchor="t"/>
            <a:lstStyle/>
            <a:p>
              <a:pPr marL="98410" indent="-98410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Izin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Usaha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Sektoral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(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otomatis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)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98410" indent="-98410" defTabSz="912677">
                <a:buFont typeface="Arial" panose="020B0604020202020204" pitchFamily="34" charset="0"/>
                <a:buChar char="•"/>
              </a:pP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SIUP</a:t>
              </a:r>
              <a:r>
                <a:rPr lang="id-ID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(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otomatis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)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8696" name="Flowchart: Data 2"/>
            <p:cNvSpPr/>
            <p:nvPr/>
          </p:nvSpPr>
          <p:spPr>
            <a:xfrm>
              <a:off x="2405910" y="1039932"/>
              <a:ext cx="2268725" cy="720000"/>
            </a:xfrm>
            <a:prstGeom prst="flowChartInputOutpu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7" tIns="60953" rIns="121907" bIns="60953" rtlCol="0" anchor="ctr"/>
            <a:lstStyle/>
            <a:p>
              <a:pPr algn="ctr" defTabSz="912677">
                <a:lnSpc>
                  <a:spcPct val="80000"/>
                </a:lnSpc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Komitmen</a:t>
              </a:r>
              <a:r>
                <a:rPr lang="id-ID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GB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&amp; </a:t>
              </a:r>
              <a:r>
                <a:rPr lang="en-US" sz="1600" b="1" i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Compliance</a:t>
              </a:r>
            </a:p>
          </p:txBody>
        </p:sp>
        <p:sp>
          <p:nvSpPr>
            <p:cNvPr id="1048697" name="Flowchart: Data 32"/>
            <p:cNvSpPr/>
            <p:nvPr/>
          </p:nvSpPr>
          <p:spPr>
            <a:xfrm>
              <a:off x="7209217" y="1039932"/>
              <a:ext cx="2342497" cy="624596"/>
            </a:xfrm>
            <a:prstGeom prst="flowChartInputOutpu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7" tIns="60953" rIns="121907" bIns="60953" rtlCol="0" anchor="ctr"/>
            <a:lstStyle/>
            <a:p>
              <a:pPr algn="ctr" defTabSz="912677">
                <a:lnSpc>
                  <a:spcPct val="80000"/>
                </a:lnSpc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Komitmen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&amp; </a:t>
              </a:r>
              <a:r>
                <a:rPr lang="en-US" sz="1600" b="1" i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Compliance</a:t>
              </a:r>
            </a:p>
          </p:txBody>
        </p:sp>
        <p:sp>
          <p:nvSpPr>
            <p:cNvPr id="1048698" name="Flowchart: Off-page Connector 41"/>
            <p:cNvSpPr/>
            <p:nvPr/>
          </p:nvSpPr>
          <p:spPr>
            <a:xfrm>
              <a:off x="7203538" y="2030397"/>
              <a:ext cx="2219489" cy="2623490"/>
            </a:xfrm>
            <a:prstGeom prst="flowChartOffpageConnector">
              <a:avLst/>
            </a:prstGeom>
            <a:solidFill>
              <a:srgbClr val="C55A11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7" tIns="60953" rIns="121907" bIns="60953" rtlCol="0" anchor="t"/>
            <a:lstStyle/>
            <a:p>
              <a:pPr marL="273050" indent="-177800" defTabSz="912677">
                <a:buFont typeface="Arial" panose="020B0604020202020204" pitchFamily="34" charset="0"/>
                <a:buChar char="•"/>
              </a:pP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SNI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Wajib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(14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hari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)</a:t>
              </a:r>
            </a:p>
            <a:p>
              <a:pPr marL="273050" indent="-177800" defTabSz="912677">
                <a:buFont typeface="Arial" panose="020B0604020202020204" pitchFamily="34" charset="0"/>
                <a:buChar char="•"/>
              </a:pP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SNI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Sukarela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(14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hari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)</a:t>
              </a:r>
            </a:p>
            <a:p>
              <a:pPr marL="273050" indent="-177800" defTabSz="912677">
                <a:buFont typeface="Arial" panose="020B0604020202020204" pitchFamily="34" charset="0"/>
                <a:buChar char="•"/>
              </a:pP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CPOB (35 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hari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)</a:t>
              </a:r>
            </a:p>
            <a:p>
              <a:pPr marL="273050" indent="-177800" defTabSz="912677">
                <a:buFont typeface="Arial" panose="020B0604020202020204" pitchFamily="34" charset="0"/>
                <a:buChar char="•"/>
              </a:pP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CPOTB (35 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hari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) </a:t>
              </a:r>
            </a:p>
            <a:p>
              <a:pPr marL="273050" indent="-177800" defTabSz="912677">
                <a:buFont typeface="Arial" panose="020B0604020202020204" pitchFamily="34" charset="0"/>
                <a:buChar char="•"/>
              </a:pP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CPAKB (5 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hari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)</a:t>
              </a:r>
            </a:p>
            <a:p>
              <a:pPr marL="531813" indent="-176213" algn="just" defTabSz="912677">
                <a:buFont typeface="Arial" panose="020B0604020202020204" pitchFamily="34" charset="0"/>
                <a:buChar char="•"/>
              </a:pPr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8702" name="Flowchart: Off-page Connector 3"/>
            <p:cNvSpPr/>
            <p:nvPr/>
          </p:nvSpPr>
          <p:spPr>
            <a:xfrm>
              <a:off x="2309384" y="2030396"/>
              <a:ext cx="2343233" cy="2518395"/>
            </a:xfrm>
            <a:prstGeom prst="flowChartOffpageConnector">
              <a:avLst/>
            </a:prstGeom>
            <a:solidFill>
              <a:srgbClr val="C55A11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62541" tIns="81271" rIns="162541" bIns="81271" rtlCol="0" anchor="ctr"/>
            <a:lstStyle/>
            <a:p>
              <a:pPr marL="120634" indent="-120634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Izin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Lingkungan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(UKL-UPL) - (12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hari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)</a:t>
              </a:r>
            </a:p>
            <a:p>
              <a:pPr marL="120634" indent="-120634" defTabSz="912677">
                <a:buFont typeface="Arial" panose="020B0604020202020204" pitchFamily="34" charset="0"/>
                <a:buChar char="•"/>
              </a:pP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Pemenuhan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Standar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IMB (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Standar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Komposit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 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atau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per 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Bagian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(SNI)) - (30 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hari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)</a:t>
              </a:r>
            </a:p>
            <a:p>
              <a:pPr marL="120634" indent="-120634" defTabSz="912677">
                <a:buFont typeface="Arial" panose="020B0604020202020204" pitchFamily="34" charset="0"/>
                <a:buChar char="•"/>
              </a:pP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Pemenuhan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Standar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SLF (3 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hari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)</a:t>
              </a:r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048704" name="Rounded Rectangle 6"/>
            <p:cNvSpPr/>
            <p:nvPr/>
          </p:nvSpPr>
          <p:spPr>
            <a:xfrm>
              <a:off x="9930327" y="1039932"/>
              <a:ext cx="1903636" cy="618369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Izin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Komersial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/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Operasional</a:t>
              </a:r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8706" name="Rounded Rectangle 9"/>
            <p:cNvSpPr/>
            <p:nvPr/>
          </p:nvSpPr>
          <p:spPr>
            <a:xfrm>
              <a:off x="9908193" y="2030397"/>
              <a:ext cx="2047244" cy="2446138"/>
            </a:xfrm>
            <a:prstGeom prst="roundRect">
              <a:avLst/>
            </a:prstGeom>
            <a:solidFill>
              <a:srgbClr val="00B05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t"/>
            <a:lstStyle/>
            <a:p>
              <a:pPr marL="85723" indent="-85723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Izin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Edar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(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Pendaftaran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)</a:t>
              </a:r>
              <a:r>
                <a:rPr lang="id-ID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:</a:t>
              </a:r>
            </a:p>
            <a:p>
              <a:pPr marL="285744" indent="-200020" defTabSz="912677">
                <a:buFont typeface="Wingdings" panose="05000000000000000000" pitchFamily="2" charset="2"/>
                <a:buChar char="ü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Pangan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285744" indent="-200020" defTabSz="912677">
                <a:buFont typeface="Wingdings" panose="05000000000000000000" pitchFamily="2" charset="2"/>
                <a:buChar char="ü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Obat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285744" indent="-200020" defTabSz="912677">
                <a:buFont typeface="Wingdings" panose="05000000000000000000" pitchFamily="2" charset="2"/>
                <a:buChar char="ü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Suplemen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285744" indent="-200020" defTabSz="912677">
                <a:buFont typeface="Wingdings" panose="05000000000000000000" pitchFamily="2" charset="2"/>
                <a:buChar char="ü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Kosmetika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285744" indent="-200020" defTabSz="912677">
                <a:buFont typeface="Wingdings" panose="05000000000000000000" pitchFamily="2" charset="2"/>
                <a:buChar char="ü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Obat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Tradisional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285744" indent="-200020" defTabSz="912677">
                <a:buFont typeface="Wingdings" panose="05000000000000000000" pitchFamily="2" charset="2"/>
                <a:buChar char="ü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Alat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Kesehatan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85723" indent="-85723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Sertifikasi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/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Lisensi</a:t>
              </a:r>
              <a:endParaRPr lang="id-ID" sz="1600" b="1" u="sng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8707" name="Striped Right Arrow 11"/>
            <p:cNvSpPr/>
            <p:nvPr/>
          </p:nvSpPr>
          <p:spPr>
            <a:xfrm>
              <a:off x="4643653" y="1078270"/>
              <a:ext cx="397423" cy="637767"/>
            </a:xfrm>
            <a:prstGeom prst="striped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048708" name="Striped Right Arrow 11"/>
            <p:cNvSpPr/>
            <p:nvPr/>
          </p:nvSpPr>
          <p:spPr>
            <a:xfrm>
              <a:off x="6933823" y="1083942"/>
              <a:ext cx="397423" cy="637767"/>
            </a:xfrm>
            <a:prstGeom prst="striped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048710" name="Striped Right Arrow 11"/>
            <p:cNvSpPr/>
            <p:nvPr/>
          </p:nvSpPr>
          <p:spPr>
            <a:xfrm>
              <a:off x="9524418" y="1147529"/>
              <a:ext cx="397423" cy="637767"/>
            </a:xfrm>
            <a:prstGeom prst="striped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2" name="Rounded Rectangle 6"/>
            <p:cNvSpPr/>
            <p:nvPr/>
          </p:nvSpPr>
          <p:spPr>
            <a:xfrm>
              <a:off x="145568" y="1039932"/>
              <a:ext cx="1871380" cy="72000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Pendaftaran</a:t>
              </a:r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Rounded Rectangle 9"/>
            <p:cNvSpPr/>
            <p:nvPr/>
          </p:nvSpPr>
          <p:spPr>
            <a:xfrm>
              <a:off x="202334" y="2030397"/>
              <a:ext cx="1826451" cy="2518395"/>
            </a:xfrm>
            <a:prstGeom prst="roundRect">
              <a:avLst/>
            </a:prstGeom>
            <a:solidFill>
              <a:srgbClr val="00B050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t"/>
            <a:lstStyle/>
            <a:p>
              <a:pPr marL="98410" indent="-98410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Pengesahan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Badan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Usaha</a:t>
              </a:r>
            </a:p>
            <a:p>
              <a:pPr marL="98410" indent="-98410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Nomor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Induk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Berusaha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(NIB)**</a:t>
              </a:r>
            </a:p>
            <a:p>
              <a:pPr marL="98410" indent="-98410" defTabSz="912677">
                <a:buFont typeface="Arial" panose="020B0604020202020204" pitchFamily="34" charset="0"/>
                <a:buChar char="•"/>
              </a:pP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NPWP</a:t>
              </a:r>
            </a:p>
            <a:p>
              <a:pPr marL="88898" indent="-88898" defTabSz="912677">
                <a:buFont typeface="Arial" panose="020B0604020202020204" pitchFamily="34" charset="0"/>
                <a:buChar char="•"/>
              </a:pPr>
              <a:r>
                <a:rPr lang="en-US" sz="1600" b="1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BPJS</a:t>
              </a:r>
              <a:endParaRPr lang="en-US" sz="1600" b="1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88898" indent="-88898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Izin</a:t>
              </a:r>
              <a:r>
                <a:rPr lang="en-US" sz="1600" b="1" dirty="0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Lokasi</a:t>
              </a:r>
              <a:endParaRPr lang="en-US" sz="1600" b="1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88898" indent="-88898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Fasilitas</a:t>
              </a:r>
              <a:r>
                <a:rPr lang="en-US" sz="1600" b="1" dirty="0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Fiskal</a:t>
              </a:r>
              <a:r>
                <a:rPr lang="en-US" sz="1600" b="1" dirty="0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*</a:t>
              </a:r>
            </a:p>
            <a:p>
              <a:pPr marL="88898" indent="-88898" defTabSz="912677">
                <a:buFont typeface="Arial" panose="020B0604020202020204" pitchFamily="34" charset="0"/>
                <a:buChar char="•"/>
              </a:pPr>
              <a:r>
                <a:rPr lang="en-US" sz="1600" b="1" dirty="0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RPTKA*</a:t>
              </a:r>
            </a:p>
          </p:txBody>
        </p:sp>
      </p:grpSp>
      <p:sp>
        <p:nvSpPr>
          <p:cNvPr id="24" name="TextBox 35"/>
          <p:cNvSpPr txBox="1"/>
          <p:nvPr/>
        </p:nvSpPr>
        <p:spPr>
          <a:xfrm>
            <a:off x="107171" y="5680253"/>
            <a:ext cx="2202213" cy="492428"/>
          </a:xfrm>
          <a:prstGeom prst="rect">
            <a:avLst/>
          </a:prstGeom>
          <a:noFill/>
        </p:spPr>
        <p:txBody>
          <a:bodyPr wrap="square" lIns="121907" tIns="60953" rIns="121907" bIns="60953" rtlCol="0">
            <a:spAutoFit/>
          </a:bodyPr>
          <a:lstStyle/>
          <a:p>
            <a:pPr defTabSz="912677"/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*</a:t>
            </a:r>
            <a:r>
              <a:rPr lang="id-ID" sz="1200" dirty="0">
                <a:solidFill>
                  <a:prstClr val="black"/>
                </a:solidFill>
                <a:latin typeface="Arial Narrow" panose="020B0606020202030204" pitchFamily="34" charset="0"/>
              </a:rPr>
              <a:t>  </a:t>
            </a:r>
            <a:r>
              <a:rPr lang="en-US" sz="1200" dirty="0" err="1">
                <a:solidFill>
                  <a:prstClr val="black"/>
                </a:solidFill>
                <a:latin typeface="Arial Narrow" panose="020B0606020202030204" pitchFamily="34" charset="0"/>
              </a:rPr>
              <a:t>Sesuai</a:t>
            </a:r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solidFill>
                  <a:prstClr val="black"/>
                </a:solidFill>
                <a:latin typeface="Arial Narrow" panose="020B0606020202030204" pitchFamily="34" charset="0"/>
              </a:rPr>
              <a:t>kebutuhan</a:t>
            </a:r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 investor</a:t>
            </a:r>
          </a:p>
          <a:p>
            <a:pPr defTabSz="912677"/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**</a:t>
            </a:r>
            <a:r>
              <a:rPr lang="id-ID" sz="1200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NIB </a:t>
            </a:r>
            <a:r>
              <a:rPr lang="en-US" sz="1200" dirty="0" err="1">
                <a:solidFill>
                  <a:prstClr val="black"/>
                </a:solidFill>
                <a:latin typeface="Arial Narrow" panose="020B0606020202030204" pitchFamily="34" charset="0"/>
              </a:rPr>
              <a:t>berlaku</a:t>
            </a:r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solidFill>
                  <a:prstClr val="black"/>
                </a:solidFill>
                <a:latin typeface="Arial Narrow" panose="020B0606020202030204" pitchFamily="34" charset="0"/>
              </a:rPr>
              <a:t>sebagai</a:t>
            </a:r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 TDP </a:t>
            </a:r>
            <a:r>
              <a:rPr lang="id-ID" sz="1200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&amp; API</a:t>
            </a:r>
          </a:p>
        </p:txBody>
      </p:sp>
      <p:sp>
        <p:nvSpPr>
          <p:cNvPr id="26" name="TextBox 1"/>
          <p:cNvSpPr txBox="1"/>
          <p:nvPr/>
        </p:nvSpPr>
        <p:spPr>
          <a:xfrm>
            <a:off x="141579" y="6120578"/>
            <a:ext cx="8809077" cy="523218"/>
          </a:xfrm>
          <a:prstGeom prst="rect">
            <a:avLst/>
          </a:prstGeom>
          <a:noFill/>
        </p:spPr>
        <p:txBody>
          <a:bodyPr wrap="square" lIns="91431" tIns="45719" rIns="91431" bIns="45719" rtlCol="0">
            <a:spAutoFit/>
          </a:bodyPr>
          <a:lstStyle/>
          <a:p>
            <a:pPr defTabSz="912677"/>
            <a:r>
              <a:rPr lang="id-ID" sz="1400" b="1" u="sng" dirty="0">
                <a:solidFill>
                  <a:prstClr val="black"/>
                </a:solidFill>
                <a:latin typeface="Arial Narrow" panose="020B0606020202030204" pitchFamily="34" charset="0"/>
              </a:rPr>
              <a:t>Keterangan:</a:t>
            </a:r>
            <a:endParaRPr lang="en-US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marL="171450" indent="-171450" defTabSz="912677">
              <a:buFont typeface="Arial" panose="020B0604020202020204" pitchFamily="34" charset="0"/>
              <a:buChar char="•"/>
            </a:pPr>
            <a:r>
              <a:rPr lang="id-ID" sz="1400" dirty="0">
                <a:solidFill>
                  <a:prstClr val="black"/>
                </a:solidFill>
                <a:latin typeface="Arial Narrow" panose="020B0606020202030204" pitchFamily="34" charset="0"/>
              </a:rPr>
              <a:t>Baru ada </a:t>
            </a:r>
            <a:r>
              <a:rPr lang="en-US" sz="1400" dirty="0">
                <a:solidFill>
                  <a:prstClr val="black"/>
                </a:solidFill>
                <a:latin typeface="Arial Narrow" panose="020B0606020202030204" pitchFamily="34" charset="0"/>
              </a:rPr>
              <a:t>40 </a:t>
            </a:r>
            <a:r>
              <a:rPr lang="en-US" sz="1400" dirty="0" err="1">
                <a:solidFill>
                  <a:prstClr val="black"/>
                </a:solidFill>
                <a:latin typeface="Arial Narrow" panose="020B0606020202030204" pitchFamily="34" charset="0"/>
              </a:rPr>
              <a:t>Perda</a:t>
            </a:r>
            <a:r>
              <a:rPr lang="id-ID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id-ID" sz="1400" dirty="0">
                <a:solidFill>
                  <a:prstClr val="black"/>
                </a:solidFill>
                <a:latin typeface="Arial Narrow" panose="020B0606020202030204" pitchFamily="34" charset="0"/>
                <a:hlinkClick r:id="" action="ppaction://noaction"/>
              </a:rPr>
              <a:t>RDTR</a:t>
            </a:r>
            <a:r>
              <a:rPr lang="en-GB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.  </a:t>
            </a:r>
            <a:r>
              <a:rPr lang="en-US" sz="1400" dirty="0">
                <a:solidFill>
                  <a:prstClr val="black"/>
                </a:solidFill>
                <a:latin typeface="Arial Narrow" panose="020B0606020202030204" pitchFamily="34" charset="0"/>
              </a:rPr>
              <a:t>UKL-UPL: </a:t>
            </a:r>
            <a:r>
              <a:rPr lang="sv-SE" sz="1400" dirty="0">
                <a:solidFill>
                  <a:prstClr val="black"/>
                </a:solidFill>
                <a:latin typeface="Arial Narrow" panose="020B0606020202030204" pitchFamily="34" charset="0"/>
              </a:rPr>
              <a:t>Upaya Pengelolaan Lingkungan Hidup </a:t>
            </a:r>
            <a:r>
              <a:rPr lang="id-ID" sz="1400" dirty="0">
                <a:solidFill>
                  <a:prstClr val="black"/>
                </a:solidFill>
                <a:latin typeface="Arial Narrow" panose="020B0606020202030204" pitchFamily="34" charset="0"/>
              </a:rPr>
              <a:t>-</a:t>
            </a:r>
            <a:r>
              <a:rPr lang="sv-SE" sz="1400" dirty="0">
                <a:solidFill>
                  <a:prstClr val="black"/>
                </a:solidFill>
                <a:latin typeface="Arial Narrow" panose="020B0606020202030204" pitchFamily="34" charset="0"/>
              </a:rPr>
              <a:t>Upaya Pemantauan Lingkungan Hidup</a:t>
            </a:r>
          </a:p>
        </p:txBody>
      </p:sp>
      <p:sp>
        <p:nvSpPr>
          <p:cNvPr id="25" name="Title 3"/>
          <p:cNvSpPr txBox="1"/>
          <p:nvPr/>
        </p:nvSpPr>
        <p:spPr>
          <a:xfrm>
            <a:off x="107170" y="1090465"/>
            <a:ext cx="11482907" cy="628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6" tIns="45719" rIns="91416" bIns="45719" numCol="1" anchor="ctr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90000"/>
              </a:lnSpc>
              <a:defRPr sz="2800" b="1">
                <a:solidFill>
                  <a:schemeClr val="bg1"/>
                </a:solidFill>
                <a:latin typeface="Arial" pitchFamily="34" charset="0"/>
                <a:ea typeface="+mj-ea"/>
              </a:defRPr>
            </a:lvl1pPr>
            <a:lvl2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2pPr>
            <a:lvl3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3pPr>
            <a:lvl4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4pPr>
            <a:lvl5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5pPr>
            <a:lvl6pPr marL="4572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6pPr>
            <a:lvl7pPr marL="9144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7pPr>
            <a:lvl8pPr marL="13716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8pPr>
            <a:lvl9pPr marL="18288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9pPr>
          </a:lstStyle>
          <a:p>
            <a:pPr defTabSz="912677"/>
            <a:r>
              <a:rPr lang="id-ID" sz="1800" dirty="0">
                <a:solidFill>
                  <a:srgbClr val="C00000"/>
                </a:solidFill>
              </a:rPr>
              <a:t>PERIZINAN </a:t>
            </a:r>
            <a:r>
              <a:rPr lang="en-US" sz="1800" dirty="0">
                <a:solidFill>
                  <a:srgbClr val="C00000"/>
                </a:solidFill>
              </a:rPr>
              <a:t>BERUSAHA PADA DAERAH YANG </a:t>
            </a:r>
            <a:r>
              <a:rPr lang="en-US" sz="1800">
                <a:solidFill>
                  <a:srgbClr val="C00000"/>
                </a:solidFill>
              </a:rPr>
              <a:t>MEMILIKI </a:t>
            </a:r>
            <a:r>
              <a:rPr lang="id-ID" sz="1800">
                <a:solidFill>
                  <a:srgbClr val="C00000"/>
                </a:solidFill>
              </a:rPr>
              <a:t>RDTR</a:t>
            </a:r>
            <a:r>
              <a:rPr lang="en-GB" sz="1800">
                <a:solidFill>
                  <a:srgbClr val="C00000"/>
                </a:solidFill>
              </a:rPr>
              <a:t> </a:t>
            </a:r>
            <a:r>
              <a:rPr lang="en-US" sz="1800">
                <a:solidFill>
                  <a:srgbClr val="C00000"/>
                </a:solidFill>
              </a:rPr>
              <a:t>ATAU </a:t>
            </a:r>
            <a:r>
              <a:rPr lang="en-US" sz="1800" dirty="0">
                <a:solidFill>
                  <a:srgbClr val="C00000"/>
                </a:solidFill>
              </a:rPr>
              <a:t>KAWASAN (KEK, KI</a:t>
            </a:r>
            <a:r>
              <a:rPr lang="en-US" sz="1800">
                <a:solidFill>
                  <a:srgbClr val="C00000"/>
                </a:solidFill>
              </a:rPr>
              <a:t>, FTZ)</a:t>
            </a:r>
            <a:endParaRPr lang="en-US" sz="1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72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4" name="Title 3"/>
          <p:cNvSpPr txBox="1"/>
          <p:nvPr/>
        </p:nvSpPr>
        <p:spPr>
          <a:xfrm>
            <a:off x="22736" y="107825"/>
            <a:ext cx="11482907" cy="628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6" tIns="45719" rIns="91416" bIns="45719" numCol="1" anchor="ctr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90000"/>
              </a:lnSpc>
              <a:defRPr sz="2800" b="1">
                <a:solidFill>
                  <a:schemeClr val="bg1"/>
                </a:solidFill>
                <a:latin typeface="Arial" pitchFamily="34" charset="0"/>
                <a:ea typeface="+mj-ea"/>
              </a:defRPr>
            </a:lvl1pPr>
            <a:lvl2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2pPr>
            <a:lvl3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3pPr>
            <a:lvl4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4pPr>
            <a:lvl5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5pPr>
            <a:lvl6pPr marL="4572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6pPr>
            <a:lvl7pPr marL="9144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7pPr>
            <a:lvl8pPr marL="13716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8pPr>
            <a:lvl9pPr marL="18288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9pPr>
          </a:lstStyle>
          <a:p>
            <a:pPr defTabSz="912677"/>
            <a:r>
              <a:rPr lang="en-GB" sz="3200" dirty="0" err="1">
                <a:solidFill>
                  <a:prstClr val="white"/>
                </a:solidFill>
              </a:rPr>
              <a:t>Perubahan</a:t>
            </a:r>
            <a:r>
              <a:rPr lang="en-GB" sz="3200" dirty="0">
                <a:solidFill>
                  <a:prstClr val="white"/>
                </a:solidFill>
              </a:rPr>
              <a:t> </a:t>
            </a:r>
            <a:r>
              <a:rPr lang="en-GB" sz="3200" dirty="0" err="1">
                <a:solidFill>
                  <a:prstClr val="white"/>
                </a:solidFill>
              </a:rPr>
              <a:t>Bisnis</a:t>
            </a:r>
            <a:r>
              <a:rPr lang="en-GB" sz="3200" dirty="0">
                <a:solidFill>
                  <a:prstClr val="white"/>
                </a:solidFill>
              </a:rPr>
              <a:t> Proses </a:t>
            </a:r>
            <a:r>
              <a:rPr lang="id-ID" sz="3200" dirty="0">
                <a:solidFill>
                  <a:prstClr val="white"/>
                </a:solidFill>
              </a:rPr>
              <a:t>Perizinan </a:t>
            </a:r>
            <a:r>
              <a:rPr lang="en-US" sz="3200" dirty="0" err="1">
                <a:solidFill>
                  <a:prstClr val="white"/>
                </a:solidFill>
              </a:rPr>
              <a:t>Berusaha</a:t>
            </a:r>
            <a:r>
              <a:rPr lang="en-US" sz="3200" dirty="0">
                <a:solidFill>
                  <a:prstClr val="white"/>
                </a:solidFill>
              </a:rPr>
              <a:t> </a:t>
            </a:r>
            <a:r>
              <a:rPr lang="en-GB" sz="3200" dirty="0" err="1">
                <a:solidFill>
                  <a:prstClr val="white"/>
                </a:solidFill>
              </a:rPr>
              <a:t>Melalui</a:t>
            </a:r>
            <a:r>
              <a:rPr lang="en-GB" sz="3200" dirty="0">
                <a:solidFill>
                  <a:prstClr val="white"/>
                </a:solidFill>
              </a:rPr>
              <a:t> OSS</a:t>
            </a:r>
            <a:endParaRPr lang="en-US" sz="3200" dirty="0">
              <a:solidFill>
                <a:prstClr val="white"/>
              </a:solidFill>
            </a:endParaRPr>
          </a:p>
        </p:txBody>
      </p:sp>
      <p:sp>
        <p:nvSpPr>
          <p:cNvPr id="1048688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11330839" y="500951"/>
            <a:ext cx="612308" cy="5334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867">
                <a:solidFill>
                  <a:schemeClr val="tx1"/>
                </a:solidFill>
                <a:latin typeface="Calibri" pitchFamily="34" charset="0"/>
              </a:defRPr>
            </a:lvl1pPr>
            <a:lvl2pPr marL="742820" indent="-285704">
              <a:defRPr sz="1867">
                <a:solidFill>
                  <a:schemeClr val="tx1"/>
                </a:solidFill>
                <a:latin typeface="Calibri" pitchFamily="34" charset="0"/>
              </a:defRPr>
            </a:lvl2pPr>
            <a:lvl3pPr marL="1142802" indent="-228562">
              <a:defRPr sz="1867">
                <a:solidFill>
                  <a:schemeClr val="tx1"/>
                </a:solidFill>
                <a:latin typeface="Calibri" pitchFamily="34" charset="0"/>
              </a:defRPr>
            </a:lvl3pPr>
            <a:lvl4pPr marL="1599920" indent="-228562">
              <a:defRPr sz="1867">
                <a:solidFill>
                  <a:schemeClr val="tx1"/>
                </a:solidFill>
                <a:latin typeface="Calibri" pitchFamily="34" charset="0"/>
              </a:defRPr>
            </a:lvl4pPr>
            <a:lvl5pPr marL="2057039" indent="-228562">
              <a:defRPr sz="1867">
                <a:solidFill>
                  <a:schemeClr val="tx1"/>
                </a:solidFill>
                <a:latin typeface="Calibri" pitchFamily="34" charset="0"/>
              </a:defRPr>
            </a:lvl5pPr>
            <a:lvl6pPr marL="2514161" indent="-228562" defTabSz="912655" fontAlgn="base">
              <a:spcBef>
                <a:spcPct val="0"/>
              </a:spcBef>
              <a:spcAft>
                <a:spcPct val="0"/>
              </a:spcAft>
              <a:defRPr sz="1867">
                <a:solidFill>
                  <a:schemeClr val="tx1"/>
                </a:solidFill>
                <a:latin typeface="Calibri" pitchFamily="34" charset="0"/>
              </a:defRPr>
            </a:lvl6pPr>
            <a:lvl7pPr marL="2971282" indent="-228562" defTabSz="912655" fontAlgn="base">
              <a:spcBef>
                <a:spcPct val="0"/>
              </a:spcBef>
              <a:spcAft>
                <a:spcPct val="0"/>
              </a:spcAft>
              <a:defRPr sz="1867">
                <a:solidFill>
                  <a:schemeClr val="tx1"/>
                </a:solidFill>
                <a:latin typeface="Calibri" pitchFamily="34" charset="0"/>
              </a:defRPr>
            </a:lvl7pPr>
            <a:lvl8pPr marL="3428402" indent="-228562" defTabSz="912655" fontAlgn="base">
              <a:spcBef>
                <a:spcPct val="0"/>
              </a:spcBef>
              <a:spcAft>
                <a:spcPct val="0"/>
              </a:spcAft>
              <a:defRPr sz="1867">
                <a:solidFill>
                  <a:schemeClr val="tx1"/>
                </a:solidFill>
                <a:latin typeface="Calibri" pitchFamily="34" charset="0"/>
              </a:defRPr>
            </a:lvl8pPr>
            <a:lvl9pPr marL="3885526" indent="-228562" defTabSz="912655" fontAlgn="base">
              <a:spcBef>
                <a:spcPct val="0"/>
              </a:spcBef>
              <a:spcAft>
                <a:spcPct val="0"/>
              </a:spcAft>
              <a:defRPr sz="1867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2655" fontAlgn="base">
              <a:spcBef>
                <a:spcPct val="0"/>
              </a:spcBef>
              <a:spcAft>
                <a:spcPct val="0"/>
              </a:spcAft>
            </a:pPr>
            <a:fld id="{B38FD018-4F7E-4D4E-ADA1-94B75C25D0D6}" type="slidenum">
              <a:rPr lang="en-US">
                <a:solidFill>
                  <a:schemeClr val="bg1"/>
                </a:solidFill>
                <a:latin typeface="Arial" pitchFamily="34" charset="0"/>
              </a:rPr>
              <a:pPr defTabSz="912655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1048705" name="Slide Number Placeholder 3"/>
          <p:cNvSpPr txBox="1"/>
          <p:nvPr/>
        </p:nvSpPr>
        <p:spPr bwMode="auto">
          <a:xfrm>
            <a:off x="14297845" y="389527"/>
            <a:ext cx="612308" cy="533400"/>
          </a:xfrm>
          <a:prstGeom prst="rect">
            <a:avLst/>
          </a:prstGeom>
          <a:noFill/>
        </p:spPr>
        <p:txBody>
          <a:bodyPr vert="horz" wrap="square" lIns="91400" tIns="45719" rIns="91400" bIns="45719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defTabSz="913470" rtl="0" fontAlgn="auto">
              <a:spcBef>
                <a:spcPts val="0"/>
              </a:spcBef>
              <a:spcAft>
                <a:spcPts val="0"/>
              </a:spcAft>
              <a:defRPr sz="1900" b="1" kern="1200">
                <a:solidFill>
                  <a:schemeClr val="tx1"/>
                </a:solidFill>
                <a:latin typeface="Calibri" pitchFamily="34" charset="0"/>
                <a:ea typeface="+mn-ea"/>
                <a:cs typeface="Arial" panose="020B0604020202020204" pitchFamily="34" charset="0"/>
              </a:defRPr>
            </a:lvl1pPr>
            <a:lvl2pPr marL="742839" indent="-285710" algn="l" defTabSz="912200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1142830" indent="-228568" algn="l" defTabSz="912200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599960" indent="-228568" algn="l" defTabSz="912200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2057091" indent="-228568" algn="l" defTabSz="912200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514224" indent="-228568" algn="l" defTabSz="91267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971356" indent="-228568" algn="l" defTabSz="91267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428488" indent="-228568" algn="l" defTabSz="91267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885622" indent="-228568" algn="l" defTabSz="91267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defTabSz="912655" fontAlgn="base">
              <a:spcBef>
                <a:spcPct val="0"/>
              </a:spcBef>
              <a:spcAft>
                <a:spcPct val="0"/>
              </a:spcAft>
            </a:pPr>
            <a:fld id="{B38FD018-4F7E-4D4E-ADA1-94B75C25D0D6}" type="slidenum">
              <a:rPr lang="en-US" sz="2533">
                <a:solidFill>
                  <a:schemeClr val="bg1"/>
                </a:solidFill>
                <a:latin typeface="Arial" pitchFamily="34" charset="0"/>
              </a:rPr>
              <a:pPr defTabSz="912655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sz="2533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24" name="TextBox 35"/>
          <p:cNvSpPr txBox="1"/>
          <p:nvPr/>
        </p:nvSpPr>
        <p:spPr>
          <a:xfrm>
            <a:off x="145568" y="5952651"/>
            <a:ext cx="2202213" cy="492428"/>
          </a:xfrm>
          <a:prstGeom prst="rect">
            <a:avLst/>
          </a:prstGeom>
          <a:noFill/>
        </p:spPr>
        <p:txBody>
          <a:bodyPr wrap="square" lIns="121907" tIns="60953" rIns="121907" bIns="60953" rtlCol="0">
            <a:spAutoFit/>
          </a:bodyPr>
          <a:lstStyle/>
          <a:p>
            <a:pPr defTabSz="912677"/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*</a:t>
            </a:r>
            <a:r>
              <a:rPr lang="id-ID" sz="1200" dirty="0">
                <a:solidFill>
                  <a:prstClr val="black"/>
                </a:solidFill>
                <a:latin typeface="Arial Narrow" panose="020B0606020202030204" pitchFamily="34" charset="0"/>
              </a:rPr>
              <a:t>  </a:t>
            </a:r>
            <a:r>
              <a:rPr lang="en-US" sz="1200" dirty="0" err="1">
                <a:solidFill>
                  <a:prstClr val="black"/>
                </a:solidFill>
                <a:latin typeface="Arial Narrow" panose="020B0606020202030204" pitchFamily="34" charset="0"/>
              </a:rPr>
              <a:t>Sesuai</a:t>
            </a:r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solidFill>
                  <a:prstClr val="black"/>
                </a:solidFill>
                <a:latin typeface="Arial Narrow" panose="020B0606020202030204" pitchFamily="34" charset="0"/>
              </a:rPr>
              <a:t>kebutuhan</a:t>
            </a:r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 investor</a:t>
            </a:r>
          </a:p>
          <a:p>
            <a:pPr defTabSz="912677"/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**</a:t>
            </a:r>
            <a:r>
              <a:rPr lang="id-ID" sz="1200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NIB </a:t>
            </a:r>
            <a:r>
              <a:rPr lang="en-US" sz="1200" dirty="0" err="1">
                <a:solidFill>
                  <a:prstClr val="black"/>
                </a:solidFill>
                <a:latin typeface="Arial Narrow" panose="020B0606020202030204" pitchFamily="34" charset="0"/>
              </a:rPr>
              <a:t>berlaku</a:t>
            </a:r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solidFill>
                  <a:prstClr val="black"/>
                </a:solidFill>
                <a:latin typeface="Arial Narrow" panose="020B0606020202030204" pitchFamily="34" charset="0"/>
              </a:rPr>
              <a:t>sebagai</a:t>
            </a:r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 TDP </a:t>
            </a:r>
            <a:r>
              <a:rPr lang="id-ID" sz="1200" dirty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en-US" sz="1200" dirty="0">
                <a:solidFill>
                  <a:prstClr val="black"/>
                </a:solidFill>
                <a:latin typeface="Arial Narrow" panose="020B0606020202030204" pitchFamily="34" charset="0"/>
              </a:rPr>
              <a:t>&amp; API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5568" y="1721606"/>
            <a:ext cx="11809869" cy="4165168"/>
            <a:chOff x="145568" y="1020981"/>
            <a:chExt cx="11809869" cy="4165168"/>
          </a:xfrm>
        </p:grpSpPr>
        <p:sp>
          <p:nvSpPr>
            <p:cNvPr id="1048687" name="Striped Right Arrow 11"/>
            <p:cNvSpPr/>
            <p:nvPr/>
          </p:nvSpPr>
          <p:spPr>
            <a:xfrm>
              <a:off x="1695048" y="1078270"/>
              <a:ext cx="397423" cy="637767"/>
            </a:xfrm>
            <a:prstGeom prst="striped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048689" name="Rounded Rectangle 6"/>
            <p:cNvSpPr/>
            <p:nvPr/>
          </p:nvSpPr>
          <p:spPr>
            <a:xfrm>
              <a:off x="6046636" y="1039932"/>
              <a:ext cx="1224000" cy="72000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Izin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Usaha</a:t>
              </a:r>
            </a:p>
          </p:txBody>
        </p:sp>
        <p:sp>
          <p:nvSpPr>
            <p:cNvPr id="1048690" name="Rounded Rectangle 9"/>
            <p:cNvSpPr/>
            <p:nvPr/>
          </p:nvSpPr>
          <p:spPr>
            <a:xfrm>
              <a:off x="6030477" y="2030397"/>
              <a:ext cx="1224000" cy="1541481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lIns="91431" tIns="45719" rIns="91431" bIns="45719" rtlCol="0" anchor="t"/>
            <a:lstStyle/>
            <a:p>
              <a:pPr marL="98410" indent="-98410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Izin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Usaha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Sektoral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(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otomatis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)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98410" indent="-98410" defTabSz="912677">
                <a:buFont typeface="Arial" panose="020B0604020202020204" pitchFamily="34" charset="0"/>
                <a:buChar char="•"/>
              </a:pP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SIUP</a:t>
              </a:r>
              <a:r>
                <a:rPr lang="id-ID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(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otomatis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)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8696" name="Flowchart: Data 2"/>
            <p:cNvSpPr/>
            <p:nvPr/>
          </p:nvSpPr>
          <p:spPr>
            <a:xfrm>
              <a:off x="3652785" y="1039932"/>
              <a:ext cx="2052000" cy="720000"/>
            </a:xfrm>
            <a:prstGeom prst="flowChartInputOutpu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7" tIns="60953" rIns="121907" bIns="60953" rtlCol="0" anchor="ctr"/>
            <a:lstStyle/>
            <a:p>
              <a:pPr algn="ctr" defTabSz="912677">
                <a:lnSpc>
                  <a:spcPct val="80000"/>
                </a:lnSpc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Komitmen</a:t>
              </a:r>
              <a:r>
                <a:rPr lang="id-ID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GB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&amp; </a:t>
              </a:r>
              <a:r>
                <a:rPr lang="en-US" sz="1600" b="1" i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Compliance</a:t>
              </a:r>
            </a:p>
          </p:txBody>
        </p:sp>
        <p:sp>
          <p:nvSpPr>
            <p:cNvPr id="1048697" name="Flowchart: Data 32"/>
            <p:cNvSpPr/>
            <p:nvPr/>
          </p:nvSpPr>
          <p:spPr>
            <a:xfrm>
              <a:off x="7605253" y="1039932"/>
              <a:ext cx="2207712" cy="624596"/>
            </a:xfrm>
            <a:prstGeom prst="flowChartInputOutput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7" tIns="60953" rIns="121907" bIns="60953" rtlCol="0" anchor="ctr"/>
            <a:lstStyle/>
            <a:p>
              <a:pPr algn="ctr" defTabSz="912677">
                <a:lnSpc>
                  <a:spcPct val="80000"/>
                </a:lnSpc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Komitmen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&amp; </a:t>
              </a:r>
              <a:r>
                <a:rPr lang="en-US" sz="1600" b="1" i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Compliance</a:t>
              </a:r>
            </a:p>
          </p:txBody>
        </p:sp>
        <p:sp>
          <p:nvSpPr>
            <p:cNvPr id="1048698" name="Flowchart: Off-page Connector 41"/>
            <p:cNvSpPr/>
            <p:nvPr/>
          </p:nvSpPr>
          <p:spPr>
            <a:xfrm>
              <a:off x="7586528" y="2030397"/>
              <a:ext cx="2091782" cy="3046570"/>
            </a:xfrm>
            <a:prstGeom prst="flowChartOffpageConnector">
              <a:avLst/>
            </a:prstGeom>
            <a:solidFill>
              <a:srgbClr val="C55A11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07" tIns="60953" rIns="121907" bIns="60953" rtlCol="0" anchor="t"/>
            <a:lstStyle/>
            <a:p>
              <a:pPr marL="273050" indent="-273050" defTabSz="912677">
                <a:buFont typeface="Arial" panose="020B0604020202020204" pitchFamily="34" charset="0"/>
                <a:buChar char="•"/>
              </a:pP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SNI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Wajib</a:t>
              </a:r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273050" indent="-273050" defTabSz="912677">
                <a:buFont typeface="Arial" panose="020B0604020202020204" pitchFamily="34" charset="0"/>
                <a:buChar char="•"/>
              </a:pP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SNI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Sukarela</a:t>
              </a:r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273050" indent="-273050" defTabSz="912677">
                <a:buFont typeface="Arial" panose="020B0604020202020204" pitchFamily="34" charset="0"/>
                <a:buChar char="•"/>
              </a:pP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CPOB</a:t>
              </a:r>
              <a:endParaRPr lang="en-ID" sz="1600" b="1" dirty="0">
                <a:solidFill>
                  <a:prstClr val="white"/>
                </a:solidFill>
                <a:latin typeface="Arial Narrow" panose="020B0606020202030204" pitchFamily="34" charset="0"/>
              </a:endParaRPr>
            </a:p>
            <a:p>
              <a:pPr marL="273050" indent="-273050" defTabSz="912677">
                <a:buFont typeface="Arial" panose="020B0604020202020204" pitchFamily="34" charset="0"/>
                <a:buChar char="•"/>
              </a:pP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CPOTB</a:t>
              </a:r>
            </a:p>
            <a:p>
              <a:pPr marL="273050" indent="-273050" defTabSz="912677">
                <a:buFont typeface="Arial" panose="020B0604020202020204" pitchFamily="34" charset="0"/>
                <a:buChar char="•"/>
              </a:pP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CPAKB</a:t>
              </a:r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8702" name="Flowchart: Off-page Connector 3"/>
            <p:cNvSpPr/>
            <p:nvPr/>
          </p:nvSpPr>
          <p:spPr>
            <a:xfrm>
              <a:off x="3493827" y="2030397"/>
              <a:ext cx="2188940" cy="3046570"/>
            </a:xfrm>
            <a:prstGeom prst="flowChartOffpageConnector">
              <a:avLst/>
            </a:prstGeom>
            <a:solidFill>
              <a:srgbClr val="C55A11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62541" tIns="81271" rIns="162541" bIns="81271" rtlCol="0" anchor="t"/>
            <a:lstStyle/>
            <a:p>
              <a:pPr marL="120634" indent="-120634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Perizinan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Lingkungan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(UKL-UPL/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Amdal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)</a:t>
              </a:r>
            </a:p>
            <a:p>
              <a:pPr marL="120634" indent="-120634" defTabSz="912677">
                <a:buFont typeface="Arial" panose="020B0604020202020204" pitchFamily="34" charset="0"/>
                <a:buChar char="•"/>
              </a:pP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Pemenuhan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Standar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IMB (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Standar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Komposit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 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atau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per 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Bagian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(SNI))</a:t>
              </a:r>
            </a:p>
            <a:p>
              <a:pPr marL="120634" indent="-120634" defTabSz="912677">
                <a:buFont typeface="Arial" panose="020B0604020202020204" pitchFamily="34" charset="0"/>
                <a:buChar char="•"/>
              </a:pP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Pemenuhan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</a:t>
              </a:r>
              <a:r>
                <a:rPr lang="en-ID" sz="1600" b="1" dirty="0" err="1">
                  <a:solidFill>
                    <a:prstClr val="white"/>
                  </a:solidFill>
                  <a:latin typeface="Arial Narrow" panose="020B0606020202030204" pitchFamily="34" charset="0"/>
                </a:rPr>
                <a:t>Standar</a:t>
              </a:r>
              <a:r>
                <a:rPr lang="en-ID" sz="1600" b="1" dirty="0">
                  <a:solidFill>
                    <a:prstClr val="white"/>
                  </a:solidFill>
                  <a:latin typeface="Arial Narrow" panose="020B0606020202030204" pitchFamily="34" charset="0"/>
                </a:rPr>
                <a:t> SLF</a:t>
              </a:r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048704" name="Rounded Rectangle 6"/>
            <p:cNvSpPr/>
            <p:nvPr/>
          </p:nvSpPr>
          <p:spPr>
            <a:xfrm>
              <a:off x="10180419" y="1039932"/>
              <a:ext cx="1653543" cy="618369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Izin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Komersial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/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Operasional</a:t>
              </a:r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8706" name="Rounded Rectangle 9"/>
            <p:cNvSpPr/>
            <p:nvPr/>
          </p:nvSpPr>
          <p:spPr>
            <a:xfrm>
              <a:off x="10177153" y="2030397"/>
              <a:ext cx="1778284" cy="3155752"/>
            </a:xfrm>
            <a:prstGeom prst="roundRect">
              <a:avLst/>
            </a:prstGeom>
            <a:solidFill>
              <a:srgbClr val="00B05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t"/>
            <a:lstStyle/>
            <a:p>
              <a:pPr marL="85723" indent="-85723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Izin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Edar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(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Pendaftaran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)</a:t>
              </a:r>
              <a:r>
                <a:rPr lang="id-ID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:</a:t>
              </a:r>
            </a:p>
            <a:p>
              <a:pPr marL="285744" indent="-200020" defTabSz="912677">
                <a:buFont typeface="Wingdings" panose="05000000000000000000" pitchFamily="2" charset="2"/>
                <a:buChar char="ü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Pangan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285744" indent="-200020" defTabSz="912677">
                <a:buFont typeface="Wingdings" panose="05000000000000000000" pitchFamily="2" charset="2"/>
                <a:buChar char="ü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Obat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285744" indent="-200020" defTabSz="912677">
                <a:buFont typeface="Wingdings" panose="05000000000000000000" pitchFamily="2" charset="2"/>
                <a:buChar char="ü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Suplemen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285744" indent="-200020" defTabSz="912677">
                <a:buFont typeface="Wingdings" panose="05000000000000000000" pitchFamily="2" charset="2"/>
                <a:buChar char="ü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Kosmetika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285744" indent="-200020" defTabSz="912677">
                <a:buFont typeface="Wingdings" panose="05000000000000000000" pitchFamily="2" charset="2"/>
                <a:buChar char="ü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Obat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Tradisional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285744" indent="-200020" defTabSz="912677">
                <a:buFont typeface="Wingdings" panose="05000000000000000000" pitchFamily="2" charset="2"/>
                <a:buChar char="ü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Alat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Kesehatan</a:t>
              </a:r>
              <a:endParaRPr lang="id-ID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85723" indent="-85723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Sertifikasi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/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Lisensi</a:t>
              </a:r>
              <a:endParaRPr lang="id-ID" sz="1600" b="1" u="sng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8707" name="Striped Right Arrow 11"/>
            <p:cNvSpPr/>
            <p:nvPr/>
          </p:nvSpPr>
          <p:spPr>
            <a:xfrm>
              <a:off x="5664903" y="1078270"/>
              <a:ext cx="397423" cy="637767"/>
            </a:xfrm>
            <a:prstGeom prst="striped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048708" name="Striped Right Arrow 11"/>
            <p:cNvSpPr/>
            <p:nvPr/>
          </p:nvSpPr>
          <p:spPr>
            <a:xfrm>
              <a:off x="7278198" y="1083942"/>
              <a:ext cx="397423" cy="637767"/>
            </a:xfrm>
            <a:prstGeom prst="striped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048710" name="Striped Right Arrow 11"/>
            <p:cNvSpPr/>
            <p:nvPr/>
          </p:nvSpPr>
          <p:spPr>
            <a:xfrm>
              <a:off x="9785668" y="1147529"/>
              <a:ext cx="397423" cy="637767"/>
            </a:xfrm>
            <a:prstGeom prst="striped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2" name="Rounded Rectangle 6"/>
            <p:cNvSpPr/>
            <p:nvPr/>
          </p:nvSpPr>
          <p:spPr>
            <a:xfrm>
              <a:off x="145568" y="1039932"/>
              <a:ext cx="1544802" cy="72000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Pendaftaran</a:t>
              </a:r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Rounded Rectangle 9"/>
            <p:cNvSpPr/>
            <p:nvPr/>
          </p:nvSpPr>
          <p:spPr>
            <a:xfrm>
              <a:off x="202334" y="2030397"/>
              <a:ext cx="1507713" cy="3155752"/>
            </a:xfrm>
            <a:prstGeom prst="roundRect">
              <a:avLst/>
            </a:prstGeom>
            <a:solidFill>
              <a:srgbClr val="00B050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t"/>
            <a:lstStyle/>
            <a:p>
              <a:pPr marL="98410" indent="-98410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Pengesahan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Badan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Usaha</a:t>
              </a:r>
            </a:p>
            <a:p>
              <a:pPr marL="98410" indent="-98410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Nomor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Induk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Berusaha</a:t>
              </a: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(NIB)**</a:t>
              </a:r>
            </a:p>
            <a:p>
              <a:pPr marL="98410" indent="-98410" defTabSz="912677">
                <a:buFont typeface="Arial" panose="020B0604020202020204" pitchFamily="34" charset="0"/>
                <a:buChar char="•"/>
              </a:pPr>
              <a:r>
                <a:rPr lang="en-US" sz="1600" b="1" dirty="0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NPWP</a:t>
              </a:r>
            </a:p>
            <a:p>
              <a:pPr marL="88898" indent="-88898" defTabSz="912677">
                <a:buFont typeface="Arial" panose="020B0604020202020204" pitchFamily="34" charset="0"/>
                <a:buChar char="•"/>
              </a:pPr>
              <a:r>
                <a:rPr lang="en-US" sz="1600" b="1" dirty="0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BPJS</a:t>
              </a:r>
            </a:p>
            <a:p>
              <a:pPr marL="88898" indent="-88898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Izin</a:t>
              </a:r>
              <a:r>
                <a:rPr lang="en-US" sz="1600" b="1" dirty="0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Lokasi</a:t>
              </a:r>
              <a:endParaRPr lang="en-US" sz="1600" b="1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  <a:p>
              <a:pPr marL="88898" indent="-88898" defTabSz="912677">
                <a:buFont typeface="Arial" panose="020B0604020202020204" pitchFamily="34" charset="0"/>
                <a:buChar char="•"/>
              </a:pPr>
              <a:r>
                <a:rPr lang="en-US" sz="1600" b="1" dirty="0" err="1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Fasilitas</a:t>
              </a:r>
              <a:r>
                <a:rPr lang="en-US" sz="1600" b="1" dirty="0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 err="1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Fiskal</a:t>
              </a:r>
              <a:r>
                <a:rPr lang="en-US" sz="1600" b="1" dirty="0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*</a:t>
              </a:r>
            </a:p>
            <a:p>
              <a:pPr marL="88898" indent="-88898" defTabSz="912677">
                <a:buFont typeface="Arial" panose="020B0604020202020204" pitchFamily="34" charset="0"/>
                <a:buChar char="•"/>
              </a:pPr>
              <a:r>
                <a:rPr lang="en-US" sz="1600" b="1" dirty="0">
                  <a:solidFill>
                    <a:schemeClr val="bg1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RPTKA*</a:t>
              </a:r>
            </a:p>
          </p:txBody>
        </p:sp>
        <p:sp>
          <p:nvSpPr>
            <p:cNvPr id="21" name="Striped Right Arrow 11"/>
            <p:cNvSpPr/>
            <p:nvPr/>
          </p:nvSpPr>
          <p:spPr>
            <a:xfrm>
              <a:off x="3391198" y="1088170"/>
              <a:ext cx="397423" cy="637767"/>
            </a:xfrm>
            <a:prstGeom prst="striped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5" name="Rounded Rectangle 6"/>
            <p:cNvSpPr/>
            <p:nvPr/>
          </p:nvSpPr>
          <p:spPr>
            <a:xfrm>
              <a:off x="2092471" y="1020981"/>
              <a:ext cx="1224000" cy="720000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lIns="91431" tIns="45719" rIns="91431" bIns="45719" rtlCol="0" anchor="ctr"/>
            <a:lstStyle/>
            <a:p>
              <a:pPr algn="ctr" defTabSz="912677"/>
              <a:r>
                <a:rPr lang="en-US" sz="1600" b="1" err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Izin</a:t>
              </a:r>
              <a:r>
                <a:rPr lang="en-US" sz="1600" b="1">
                  <a:solidFill>
                    <a:prstClr val="white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 Lokasi </a:t>
              </a:r>
              <a:endParaRPr lang="en-US" sz="1600" b="1" dirty="0">
                <a:solidFill>
                  <a:prstClr val="white"/>
                </a:solidFill>
                <a:latin typeface="Arial Narrow" panose="020B060602020203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6" name="Title 3"/>
          <p:cNvSpPr txBox="1"/>
          <p:nvPr/>
        </p:nvSpPr>
        <p:spPr>
          <a:xfrm>
            <a:off x="107170" y="1090465"/>
            <a:ext cx="11482907" cy="628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6" tIns="45719" rIns="91416" bIns="45719" numCol="1" anchor="ctr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90000"/>
              </a:lnSpc>
              <a:defRPr sz="2800" b="1">
                <a:solidFill>
                  <a:schemeClr val="bg1"/>
                </a:solidFill>
                <a:latin typeface="Arial" pitchFamily="34" charset="0"/>
                <a:ea typeface="+mj-ea"/>
              </a:defRPr>
            </a:lvl1pPr>
            <a:lvl2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2pPr>
            <a:lvl3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3pPr>
            <a:lvl4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4pPr>
            <a:lvl5pPr eaLnBrk="0" hangingPunct="0">
              <a:lnSpc>
                <a:spcPct val="90000"/>
              </a:lnSpc>
              <a:defRPr sz="2800">
                <a:solidFill>
                  <a:schemeClr val="bg1"/>
                </a:solidFill>
                <a:latin typeface="Nueva Std"/>
              </a:defRPr>
            </a:lvl5pPr>
            <a:lvl6pPr marL="4572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6pPr>
            <a:lvl7pPr marL="9144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7pPr>
            <a:lvl8pPr marL="13716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8pPr>
            <a:lvl9pPr marL="1828800" defTabSz="912813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Nueva Std"/>
              </a:defRPr>
            </a:lvl9pPr>
          </a:lstStyle>
          <a:p>
            <a:pPr defTabSz="912677"/>
            <a:r>
              <a:rPr lang="id-ID" sz="1800" dirty="0">
                <a:solidFill>
                  <a:srgbClr val="C00000"/>
                </a:solidFill>
              </a:rPr>
              <a:t>PERIZINAN </a:t>
            </a:r>
            <a:r>
              <a:rPr lang="en-US" sz="1800" dirty="0">
                <a:solidFill>
                  <a:srgbClr val="C00000"/>
                </a:solidFill>
              </a:rPr>
              <a:t>BERUSAHA PADA DAERAH </a:t>
            </a:r>
            <a:r>
              <a:rPr lang="en-US" sz="1800">
                <a:solidFill>
                  <a:srgbClr val="C00000"/>
                </a:solidFill>
              </a:rPr>
              <a:t>YANG BELUM MEMILIKI </a:t>
            </a:r>
            <a:r>
              <a:rPr lang="id-ID" sz="1800">
                <a:solidFill>
                  <a:srgbClr val="C00000"/>
                </a:solidFill>
              </a:rPr>
              <a:t>RDTR</a:t>
            </a:r>
            <a:endParaRPr lang="en-US" sz="1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68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046" y="179894"/>
            <a:ext cx="11739154" cy="482600"/>
          </a:xfrm>
        </p:spPr>
        <p:txBody>
          <a:bodyPr/>
          <a:lstStyle/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Gambaran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Pelayanan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Perizinan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Berusaha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2400" b="1" dirty="0">
                <a:latin typeface="Arial" panose="020B0604020202020204" pitchFamily="34" charset="0"/>
                <a:cs typeface="Arial" panose="020B0604020202020204" pitchFamily="34" charset="0"/>
              </a:rPr>
              <a:t>OSS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4E20C4-0900-4D11-BE91-D511FCBE1C15}" type="slidenum">
              <a:rPr lang="en-US" smtClean="0">
                <a:solidFill>
                  <a:schemeClr val="bg1"/>
                </a:solidFill>
              </a:rPr>
              <a:pPr>
                <a:defRPr/>
              </a:pPr>
              <a:t>6</a:t>
            </a:fld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73" name="Group 72"/>
          <p:cNvGrpSpPr/>
          <p:nvPr/>
        </p:nvGrpSpPr>
        <p:grpSpPr>
          <a:xfrm>
            <a:off x="485825" y="1283942"/>
            <a:ext cx="11090059" cy="3937070"/>
            <a:chOff x="676894" y="1515958"/>
            <a:chExt cx="11090059" cy="3937070"/>
          </a:xfrm>
        </p:grpSpPr>
        <p:grpSp>
          <p:nvGrpSpPr>
            <p:cNvPr id="63" name="Group 62"/>
            <p:cNvGrpSpPr/>
            <p:nvPr/>
          </p:nvGrpSpPr>
          <p:grpSpPr>
            <a:xfrm>
              <a:off x="676894" y="1515958"/>
              <a:ext cx="11090059" cy="3937070"/>
              <a:chOff x="760019" y="1383084"/>
              <a:chExt cx="11090059" cy="3473161"/>
            </a:xfrm>
          </p:grpSpPr>
          <p:sp>
            <p:nvSpPr>
              <p:cNvPr id="6" name="Rounded Rectangle 5"/>
              <p:cNvSpPr/>
              <p:nvPr/>
            </p:nvSpPr>
            <p:spPr>
              <a:xfrm>
                <a:off x="5376008" y="1707445"/>
                <a:ext cx="1365813" cy="497711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/>
                  <a:t>OSS</a:t>
                </a:r>
                <a:endParaRPr lang="en-GB" b="1" dirty="0"/>
              </a:p>
            </p:txBody>
          </p:sp>
          <p:sp>
            <p:nvSpPr>
              <p:cNvPr id="7" name="Rounded Rectangle 6"/>
              <p:cNvSpPr/>
              <p:nvPr/>
            </p:nvSpPr>
            <p:spPr>
              <a:xfrm>
                <a:off x="5376008" y="3040463"/>
                <a:ext cx="1365813" cy="497711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/>
                  <a:t>K/L</a:t>
                </a:r>
                <a:endParaRPr lang="en-GB" b="1" dirty="0"/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9070261" y="3040463"/>
                <a:ext cx="1365813" cy="497711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err="1"/>
                  <a:t>SiCANTIK</a:t>
                </a:r>
                <a:endParaRPr lang="en-GB" b="1" dirty="0"/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2219978" y="3040463"/>
                <a:ext cx="1365813" cy="497711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/>
                  <a:t>SP</a:t>
                </a:r>
                <a:r>
                  <a:rPr lang="id-ID" b="1" dirty="0"/>
                  <a:t>I</a:t>
                </a:r>
                <a:r>
                  <a:rPr lang="en-US" b="1" dirty="0"/>
                  <a:t>PISE</a:t>
                </a:r>
                <a:endParaRPr lang="en-GB" b="1" dirty="0"/>
              </a:p>
            </p:txBody>
          </p:sp>
          <p:cxnSp>
            <p:nvCxnSpPr>
              <p:cNvPr id="11" name="Straight Connector 10"/>
              <p:cNvCxnSpPr>
                <a:stCxn id="6" idx="2"/>
                <a:endCxn id="7" idx="0"/>
              </p:cNvCxnSpPr>
              <p:nvPr/>
            </p:nvCxnSpPr>
            <p:spPr>
              <a:xfrm>
                <a:off x="6058915" y="2205156"/>
                <a:ext cx="0" cy="835307"/>
              </a:xfrm>
              <a:prstGeom prst="line">
                <a:avLst/>
              </a:prstGeom>
              <a:ln w="28575">
                <a:solidFill>
                  <a:srgbClr val="20336B"/>
                </a:solidFill>
                <a:headEnd type="arrow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Elbow Connector 12"/>
              <p:cNvCxnSpPr>
                <a:stCxn id="9" idx="0"/>
                <a:endCxn id="8" idx="0"/>
              </p:cNvCxnSpPr>
              <p:nvPr/>
            </p:nvCxnSpPr>
            <p:spPr>
              <a:xfrm rot="5400000" flipH="1" flipV="1">
                <a:off x="6328026" y="-384678"/>
                <a:ext cx="12700" cy="6850283"/>
              </a:xfrm>
              <a:prstGeom prst="bentConnector3">
                <a:avLst>
                  <a:gd name="adj1" fmla="val 3258228"/>
                </a:avLst>
              </a:prstGeom>
              <a:ln w="28575">
                <a:solidFill>
                  <a:srgbClr val="20336B"/>
                </a:solidFill>
                <a:headEnd type="arrow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Rounded Rectangle 14"/>
              <p:cNvSpPr/>
              <p:nvPr/>
            </p:nvSpPr>
            <p:spPr>
              <a:xfrm>
                <a:off x="7811560" y="4050757"/>
                <a:ext cx="1365813" cy="497711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/>
                  <a:t>DPMPTSP</a:t>
                </a:r>
                <a:endParaRPr lang="en-GB" b="1" dirty="0"/>
              </a:p>
            </p:txBody>
          </p:sp>
          <p:sp>
            <p:nvSpPr>
              <p:cNvPr id="16" name="Rounded Rectangle 15"/>
              <p:cNvSpPr/>
              <p:nvPr/>
            </p:nvSpPr>
            <p:spPr>
              <a:xfrm>
                <a:off x="10484265" y="4039017"/>
                <a:ext cx="1365813" cy="497711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/>
                  <a:t>SKPD</a:t>
                </a:r>
                <a:endParaRPr lang="en-GB" b="1" dirty="0"/>
              </a:p>
            </p:txBody>
          </p:sp>
          <p:cxnSp>
            <p:nvCxnSpPr>
              <p:cNvPr id="24" name="Elbow Connector 23"/>
              <p:cNvCxnSpPr>
                <a:stCxn id="8" idx="2"/>
                <a:endCxn id="15" idx="0"/>
              </p:cNvCxnSpPr>
              <p:nvPr/>
            </p:nvCxnSpPr>
            <p:spPr>
              <a:xfrm rot="5400000">
                <a:off x="8867527" y="3165115"/>
                <a:ext cx="512583" cy="1258701"/>
              </a:xfrm>
              <a:prstGeom prst="bentConnector3">
                <a:avLst/>
              </a:prstGeom>
              <a:ln w="28575">
                <a:solidFill>
                  <a:srgbClr val="20336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Elbow Connector 24"/>
              <p:cNvCxnSpPr>
                <a:stCxn id="8" idx="2"/>
                <a:endCxn id="16" idx="0"/>
              </p:cNvCxnSpPr>
              <p:nvPr/>
            </p:nvCxnSpPr>
            <p:spPr>
              <a:xfrm rot="16200000" flipH="1">
                <a:off x="10209749" y="3081594"/>
                <a:ext cx="500843" cy="1414004"/>
              </a:xfrm>
              <a:prstGeom prst="bentConnector3">
                <a:avLst/>
              </a:prstGeom>
              <a:ln w="28575">
                <a:solidFill>
                  <a:srgbClr val="20336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Arrow Connector 28"/>
              <p:cNvCxnSpPr>
                <a:stCxn id="7" idx="1"/>
                <a:endCxn id="9" idx="3"/>
              </p:cNvCxnSpPr>
              <p:nvPr/>
            </p:nvCxnSpPr>
            <p:spPr>
              <a:xfrm flipH="1">
                <a:off x="3585791" y="3289319"/>
                <a:ext cx="1790217" cy="0"/>
              </a:xfrm>
              <a:prstGeom prst="straightConnector1">
                <a:avLst/>
              </a:prstGeom>
              <a:ln w="28575">
                <a:solidFill>
                  <a:srgbClr val="20336B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Arrow Connector 31"/>
              <p:cNvCxnSpPr>
                <a:stCxn id="16" idx="1"/>
                <a:endCxn id="15" idx="3"/>
              </p:cNvCxnSpPr>
              <p:nvPr/>
            </p:nvCxnSpPr>
            <p:spPr>
              <a:xfrm flipH="1">
                <a:off x="9177373" y="4287872"/>
                <a:ext cx="1306892" cy="11740"/>
              </a:xfrm>
              <a:prstGeom prst="straightConnector1">
                <a:avLst/>
              </a:prstGeom>
              <a:ln w="28575">
                <a:solidFill>
                  <a:srgbClr val="20336B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Rounded Rectangle 34"/>
              <p:cNvSpPr/>
              <p:nvPr/>
            </p:nvSpPr>
            <p:spPr>
              <a:xfrm>
                <a:off x="5376007" y="3538173"/>
                <a:ext cx="1365813" cy="340519"/>
              </a:xfrm>
              <a:prstGeom prst="round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b="1" dirty="0" err="1"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rPr>
                  <a:t>Sektor</a:t>
                </a:r>
                <a:endParaRPr lang="en-GB" sz="1400" b="1" dirty="0"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Rounded Rectangle 35"/>
              <p:cNvSpPr/>
              <p:nvPr/>
            </p:nvSpPr>
            <p:spPr>
              <a:xfrm>
                <a:off x="760019" y="3569268"/>
                <a:ext cx="2049393" cy="720948"/>
              </a:xfrm>
              <a:prstGeom prst="round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1400" b="1" dirty="0" err="1"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rPr>
                  <a:t>Investasi</a:t>
                </a:r>
                <a:r>
                  <a:rPr lang="en-US" sz="1400" b="1" dirty="0"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rPr>
                  <a:t>/ </a:t>
                </a:r>
                <a:r>
                  <a:rPr lang="en-US" sz="1400" b="1" dirty="0" err="1"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rPr>
                  <a:t>berusaha</a:t>
                </a:r>
                <a:r>
                  <a:rPr lang="en-US" sz="1400" b="1" dirty="0"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rPr>
                  <a:t> yang </a:t>
                </a:r>
                <a:r>
                  <a:rPr lang="en-US" sz="1400" b="1" dirty="0" err="1"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rPr>
                  <a:t>didelegasikan</a:t>
                </a:r>
                <a:r>
                  <a:rPr lang="en-US" sz="1400" b="1" dirty="0"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rPr>
                  <a:t>/ BKO </a:t>
                </a:r>
                <a:endParaRPr lang="en-GB" sz="1400" b="1" dirty="0"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TextBox 9"/>
              <p:cNvSpPr txBox="1"/>
              <p:nvPr/>
            </p:nvSpPr>
            <p:spPr>
              <a:xfrm>
                <a:off x="1852522" y="2236172"/>
                <a:ext cx="122411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b="1" dirty="0"/>
                  <a:t>Investor</a:t>
                </a:r>
              </a:p>
            </p:txBody>
          </p:sp>
          <p:pic>
            <p:nvPicPr>
              <p:cNvPr id="47" name="Picture 3" descr="G:\GAMBAR\Businessman-512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019927" y="1383084"/>
                <a:ext cx="889307" cy="889307"/>
              </a:xfrm>
              <a:prstGeom prst="rect">
                <a:avLst/>
              </a:prstGeom>
              <a:noFill/>
            </p:spPr>
          </p:pic>
          <p:cxnSp>
            <p:nvCxnSpPr>
              <p:cNvPr id="48" name="Straight Arrow Connector 47"/>
              <p:cNvCxnSpPr>
                <a:endCxn id="6" idx="1"/>
              </p:cNvCxnSpPr>
              <p:nvPr/>
            </p:nvCxnSpPr>
            <p:spPr>
              <a:xfrm>
                <a:off x="2902883" y="1956301"/>
                <a:ext cx="2473125" cy="0"/>
              </a:xfrm>
              <a:prstGeom prst="straightConnector1">
                <a:avLst/>
              </a:prstGeom>
              <a:ln w="28575">
                <a:solidFill>
                  <a:srgbClr val="20336B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51" name="Picture 4" descr="Hasil gambar untuk people icon png"/>
              <p:cNvPicPr>
                <a:picLocks noChangeAspect="1" noChangeArrowheads="1"/>
              </p:cNvPicPr>
              <p:nvPr/>
            </p:nvPicPr>
            <p:blipFill>
              <a:blip r:embed="rId3" cstate="screen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>
                <a:off x="9299251" y="1559897"/>
                <a:ext cx="676275" cy="676275"/>
              </a:xfrm>
              <a:prstGeom prst="rect">
                <a:avLst/>
              </a:prstGeom>
              <a:noFill/>
            </p:spPr>
          </p:pic>
          <p:sp>
            <p:nvSpPr>
              <p:cNvPr id="57" name="TextBox 9"/>
              <p:cNvSpPr txBox="1"/>
              <p:nvPr/>
            </p:nvSpPr>
            <p:spPr>
              <a:xfrm>
                <a:off x="8630096" y="2118502"/>
                <a:ext cx="180597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b="1" dirty="0" err="1"/>
                  <a:t>Pelaku</a:t>
                </a:r>
                <a:r>
                  <a:rPr lang="en-US" sz="1400" b="1" dirty="0"/>
                  <a:t> Usaha </a:t>
                </a:r>
                <a:r>
                  <a:rPr lang="en-US" sz="1400" b="1" dirty="0" err="1"/>
                  <a:t>lainnya</a:t>
                </a:r>
                <a:endParaRPr lang="en-US" sz="1400" b="1" dirty="0"/>
              </a:p>
            </p:txBody>
          </p:sp>
          <p:cxnSp>
            <p:nvCxnSpPr>
              <p:cNvPr id="59" name="Straight Arrow Connector 58"/>
              <p:cNvCxnSpPr/>
              <p:nvPr/>
            </p:nvCxnSpPr>
            <p:spPr>
              <a:xfrm flipH="1">
                <a:off x="6741821" y="1956300"/>
                <a:ext cx="2473125" cy="0"/>
              </a:xfrm>
              <a:prstGeom prst="straightConnector1">
                <a:avLst/>
              </a:prstGeom>
              <a:ln w="28575">
                <a:solidFill>
                  <a:srgbClr val="20336B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0" name="TextBox 9"/>
              <p:cNvSpPr txBox="1"/>
              <p:nvPr/>
            </p:nvSpPr>
            <p:spPr>
              <a:xfrm>
                <a:off x="7953540" y="4536729"/>
                <a:ext cx="180597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b="1" dirty="0" err="1"/>
                  <a:t>Investasi</a:t>
                </a:r>
                <a:r>
                  <a:rPr lang="en-US" sz="1400" b="1" dirty="0"/>
                  <a:t>/</a:t>
                </a:r>
                <a:r>
                  <a:rPr lang="en-US" sz="1400" b="1" dirty="0" err="1"/>
                  <a:t>Urusan</a:t>
                </a:r>
                <a:endParaRPr lang="en-US" sz="1400" b="1" dirty="0"/>
              </a:p>
            </p:txBody>
          </p:sp>
          <p:sp>
            <p:nvSpPr>
              <p:cNvPr id="61" name="TextBox 9"/>
              <p:cNvSpPr txBox="1"/>
              <p:nvPr/>
            </p:nvSpPr>
            <p:spPr>
              <a:xfrm>
                <a:off x="10044100" y="4548468"/>
                <a:ext cx="180597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b="1" dirty="0" err="1"/>
                  <a:t>Urusan</a:t>
                </a:r>
                <a:endParaRPr lang="en-US" sz="1400" b="1" dirty="0"/>
              </a:p>
            </p:txBody>
          </p:sp>
        </p:grpSp>
        <p:sp>
          <p:nvSpPr>
            <p:cNvPr id="64" name="Rounded Rectangle 63"/>
            <p:cNvSpPr/>
            <p:nvPr/>
          </p:nvSpPr>
          <p:spPr>
            <a:xfrm>
              <a:off x="3714867" y="3290806"/>
              <a:ext cx="1365813" cy="340519"/>
            </a:xfrm>
            <a:prstGeom prst="round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err="1"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Delegasi</a:t>
              </a:r>
              <a:endParaRPr lang="en-GB" sz="1400" b="1" dirty="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Rounded Rectangle 64"/>
            <p:cNvSpPr/>
            <p:nvPr/>
          </p:nvSpPr>
          <p:spPr>
            <a:xfrm>
              <a:off x="8999553" y="4480094"/>
              <a:ext cx="1365813" cy="340519"/>
            </a:xfrm>
            <a:prstGeom prst="round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err="1"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Delegasi</a:t>
              </a:r>
              <a:endParaRPr lang="en-GB" sz="1400" b="1" dirty="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71" name="Elbow Connector 70"/>
            <p:cNvCxnSpPr>
              <a:stCxn id="9" idx="2"/>
              <a:endCxn id="15" idx="1"/>
            </p:cNvCxnSpPr>
            <p:nvPr/>
          </p:nvCxnSpPr>
          <p:spPr>
            <a:xfrm rot="16200000" flipH="1">
              <a:off x="4842526" y="1936136"/>
              <a:ext cx="863143" cy="4908675"/>
            </a:xfrm>
            <a:prstGeom prst="bentConnector2">
              <a:avLst/>
            </a:prstGeom>
            <a:ln w="28575">
              <a:solidFill>
                <a:srgbClr val="20336B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Rounded Rectangle 71"/>
            <p:cNvSpPr/>
            <p:nvPr/>
          </p:nvSpPr>
          <p:spPr>
            <a:xfrm>
              <a:off x="3930732" y="4833282"/>
              <a:ext cx="2045058" cy="578882"/>
            </a:xfrm>
            <a:prstGeom prst="round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err="1"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Investasi</a:t>
              </a:r>
              <a:r>
                <a:rPr lang="en-US" sz="1400" b="1" dirty="0"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 (</a:t>
              </a:r>
              <a:r>
                <a:rPr lang="en-US" sz="1400" b="1" dirty="0" err="1"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Pasal</a:t>
              </a:r>
              <a:r>
                <a:rPr lang="en-US" sz="1400" b="1" dirty="0"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 30 </a:t>
              </a:r>
              <a:r>
                <a:rPr lang="en-US" sz="1400" b="1" dirty="0" err="1"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ayat</a:t>
              </a:r>
              <a:r>
                <a:rPr lang="en-US" sz="1400" b="1" dirty="0"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 (7) UU 25/2017)</a:t>
              </a:r>
              <a:endParaRPr lang="en-GB" sz="1400" b="1" dirty="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3" name="TextBox 5"/>
          <p:cNvSpPr txBox="1"/>
          <p:nvPr/>
        </p:nvSpPr>
        <p:spPr>
          <a:xfrm>
            <a:off x="413084" y="5501813"/>
            <a:ext cx="1177891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Aft>
                <a:spcPts val="300"/>
              </a:spcAft>
              <a:buAutoNum type="arabicPeriod"/>
            </a:pPr>
            <a:r>
              <a:rPr lang="en-US" sz="2400" dirty="0" err="1">
                <a:latin typeface="Arial" panose="020B0604020202020204" pitchFamily="34" charset="0"/>
              </a:rPr>
              <a:t>Layanan</a:t>
            </a:r>
            <a:r>
              <a:rPr lang="en-US" sz="2400" dirty="0">
                <a:latin typeface="Arial" panose="020B0604020202020204" pitchFamily="34" charset="0"/>
              </a:rPr>
              <a:t> OSS </a:t>
            </a:r>
            <a:r>
              <a:rPr lang="en-US" sz="2400" dirty="0" err="1">
                <a:latin typeface="Arial" panose="020B0604020202020204" pitchFamily="34" charset="0"/>
              </a:rPr>
              <a:t>tersedia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secara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i="1" dirty="0">
                <a:latin typeface="Arial" panose="020B0604020202020204" pitchFamily="34" charset="0"/>
              </a:rPr>
              <a:t>cloud </a:t>
            </a:r>
            <a:r>
              <a:rPr lang="en-US" sz="2400" dirty="0">
                <a:latin typeface="Arial" panose="020B0604020202020204" pitchFamily="34" charset="0"/>
              </a:rPr>
              <a:t>di </a:t>
            </a:r>
            <a:r>
              <a:rPr lang="en-US" sz="2400" dirty="0">
                <a:latin typeface="Arial" panose="020B0604020202020204" pitchFamily="34" charset="0"/>
                <a:hlinkClick r:id="rId4"/>
              </a:rPr>
              <a:t>http://oss.go.id</a:t>
            </a:r>
            <a:endParaRPr lang="en-US" sz="2400" dirty="0">
              <a:latin typeface="Arial" panose="020B0604020202020204" pitchFamily="34" charset="0"/>
            </a:endParaRPr>
          </a:p>
          <a:p>
            <a:pPr marL="912975" lvl="1" indent="-457200" algn="just">
              <a:spcAft>
                <a:spcPts val="300"/>
              </a:spcAft>
              <a:buFont typeface="Wingdings" panose="05000000000000000000" pitchFamily="2" charset="2"/>
              <a:buChar char="q"/>
            </a:pPr>
            <a:r>
              <a:rPr lang="en-US" sz="2400" i="1" dirty="0">
                <a:latin typeface="Arial" panose="020B0604020202020204" pitchFamily="34" charset="0"/>
              </a:rPr>
              <a:t>Mobile apps </a:t>
            </a:r>
            <a:r>
              <a:rPr lang="en-US" sz="2400" dirty="0" err="1">
                <a:latin typeface="Arial" panose="020B0604020202020204" pitchFamily="34" charset="0"/>
              </a:rPr>
              <a:t>berbasis</a:t>
            </a:r>
            <a:r>
              <a:rPr lang="en-US" sz="2400" dirty="0">
                <a:latin typeface="Arial" panose="020B0604020202020204" pitchFamily="34" charset="0"/>
              </a:rPr>
              <a:t> Android/IOS</a:t>
            </a:r>
          </a:p>
          <a:p>
            <a:pPr marL="457200" indent="-457200" algn="just">
              <a:spcAft>
                <a:spcPts val="300"/>
              </a:spcAft>
              <a:buAutoNum type="arabicPeriod"/>
            </a:pPr>
            <a:r>
              <a:rPr lang="en-ID" sz="2400" i="1" dirty="0">
                <a:latin typeface="Arial" panose="020B0604020202020204" pitchFamily="34" charset="0"/>
              </a:rPr>
              <a:t>Hardware</a:t>
            </a:r>
            <a:r>
              <a:rPr lang="en-ID" sz="2400" dirty="0">
                <a:latin typeface="Arial" panose="020B0604020202020204" pitchFamily="34" charset="0"/>
              </a:rPr>
              <a:t> OSS </a:t>
            </a:r>
            <a:r>
              <a:rPr lang="en-ID" sz="2400" dirty="0" err="1">
                <a:latin typeface="Arial" panose="020B0604020202020204" pitchFamily="34" charset="0"/>
              </a:rPr>
              <a:t>diadakan</a:t>
            </a:r>
            <a:r>
              <a:rPr lang="en-ID" sz="2400" dirty="0">
                <a:latin typeface="Arial" panose="020B0604020202020204" pitchFamily="34" charset="0"/>
              </a:rPr>
              <a:t> </a:t>
            </a:r>
            <a:r>
              <a:rPr lang="en-ID" sz="2400" dirty="0" err="1">
                <a:latin typeface="Arial" panose="020B0604020202020204" pitchFamily="34" charset="0"/>
              </a:rPr>
              <a:t>melalui</a:t>
            </a:r>
            <a:r>
              <a:rPr lang="en-ID" sz="2400" dirty="0">
                <a:latin typeface="Arial" panose="020B0604020202020204" pitchFamily="34" charset="0"/>
              </a:rPr>
              <a:t> </a:t>
            </a:r>
            <a:r>
              <a:rPr lang="en-ID" sz="2400" dirty="0" err="1">
                <a:latin typeface="Arial" panose="020B0604020202020204" pitchFamily="34" charset="0"/>
              </a:rPr>
              <a:t>mekanisme</a:t>
            </a:r>
            <a:r>
              <a:rPr lang="en-ID" sz="2400" dirty="0">
                <a:latin typeface="Arial" panose="020B0604020202020204" pitchFamily="34" charset="0"/>
              </a:rPr>
              <a:t> </a:t>
            </a:r>
            <a:r>
              <a:rPr lang="en-ID" sz="2400" dirty="0" err="1">
                <a:latin typeface="Arial" panose="020B0604020202020204" pitchFamily="34" charset="0"/>
              </a:rPr>
              <a:t>sewa</a:t>
            </a:r>
            <a:endParaRPr lang="en-ID" sz="2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852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837" y="163799"/>
            <a:ext cx="11002963" cy="482600"/>
          </a:xfrm>
        </p:spPr>
        <p:txBody>
          <a:bodyPr/>
          <a:lstStyle/>
          <a:p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Pemrosesan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OSS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896" y="1033463"/>
            <a:ext cx="11650304" cy="5545137"/>
          </a:xfrm>
        </p:spPr>
        <p:txBody>
          <a:bodyPr anchor="ctr"/>
          <a:lstStyle/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OSS</a:t>
            </a:r>
          </a:p>
          <a:p>
            <a:pPr marL="444500" lvl="1" indent="-265113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Pemrosesan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Pendaftaran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700" i="1" dirty="0">
                <a:latin typeface="Arial" panose="020B0604020202020204" pitchFamily="34" charset="0"/>
                <a:cs typeface="Arial" panose="020B0604020202020204" pitchFamily="34" charset="0"/>
              </a:rPr>
              <a:t>Checklist Compliance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Komitmen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Usaha,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Penerbitan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Usaha, </a:t>
            </a:r>
            <a:r>
              <a:rPr lang="en-US" sz="1700" i="1" dirty="0">
                <a:latin typeface="Arial" panose="020B0604020202020204" pitchFamily="34" charset="0"/>
                <a:cs typeface="Arial" panose="020B0604020202020204" pitchFamily="34" charset="0"/>
              </a:rPr>
              <a:t>Checklist Compliance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Komitmen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Komersial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Notifikasi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semua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7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SiCANTIK</a:t>
            </a:r>
            <a:r>
              <a:rPr lang="en-US" sz="17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(KOMINFO)</a:t>
            </a:r>
          </a:p>
          <a:p>
            <a:pPr marL="444500" lvl="1" indent="-265113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Pemrosesan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Izin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Komersial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di PTSP Daerah/KL yang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belum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diterima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OSS.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SPIPISE (BKPM)</a:t>
            </a:r>
          </a:p>
          <a:p>
            <a:pPr marL="444500" lvl="1" indent="-265113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Proses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Pengawasan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Pengendalian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Investasi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Realisasi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Investasi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diterima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OSS.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AHU - NPWP</a:t>
            </a:r>
          </a:p>
          <a:p>
            <a:pPr marL="444500" lvl="1" indent="-265113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Proses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validasi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pengesahan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badan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hukum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Kemenkum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HAM yang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terintegrasi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NPWP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Ditjen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Pajak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berfungsi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sarana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Master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sebelum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investor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OSS.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ADMINDUK – NIK</a:t>
            </a:r>
          </a:p>
          <a:p>
            <a:pPr marL="444500" lvl="1" indent="-265113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Proses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validasi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investor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perorangan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berdasar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data NIK KTP-el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KK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sebelum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investor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perorangan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OSS.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INSW</a:t>
            </a:r>
          </a:p>
          <a:p>
            <a:pPr marL="444500" lvl="1" indent="-265113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Proses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perizinan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komersial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terkait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impor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ekspor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logistik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i="1" dirty="0">
                <a:latin typeface="Arial" panose="020B0604020202020204" pitchFamily="34" charset="0"/>
                <a:cs typeface="Arial" panose="020B0604020202020204" pitchFamily="34" charset="0"/>
              </a:rPr>
              <a:t>Cross Border Trade Facilitation.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E20C4-0900-4D11-BE91-D511FCBE1C15}" type="slidenum">
              <a:rPr lang="en-US" smtClean="0">
                <a:solidFill>
                  <a:schemeClr val="bg1"/>
                </a:solidFill>
              </a:rPr>
              <a:pPr/>
              <a:t>7</a:t>
            </a:fld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035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A397536-341B-4B6C-B817-7D1CD8280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/>
              <a:t>JENIS PERIZINAN POKOK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B3822812-A4F5-49E2-A8A6-1D64B58AF91B}"/>
              </a:ext>
            </a:extLst>
          </p:cNvPr>
          <p:cNvSpPr txBox="1"/>
          <p:nvPr/>
        </p:nvSpPr>
        <p:spPr>
          <a:xfrm>
            <a:off x="609600" y="1092200"/>
            <a:ext cx="11141229" cy="43729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ID" sz="1800" dirty="0" err="1"/>
              <a:t>Semua</a:t>
            </a:r>
            <a:r>
              <a:rPr lang="en-ID" sz="1800" dirty="0"/>
              <a:t> </a:t>
            </a:r>
            <a:r>
              <a:rPr lang="en-ID" sz="1800" dirty="0" err="1"/>
              <a:t>perizinan</a:t>
            </a:r>
            <a:r>
              <a:rPr lang="en-ID" sz="1800" dirty="0"/>
              <a:t> </a:t>
            </a:r>
            <a:r>
              <a:rPr lang="en-ID" sz="1800" dirty="0" err="1"/>
              <a:t>berusaha</a:t>
            </a:r>
            <a:r>
              <a:rPr lang="en-ID" sz="1800" dirty="0"/>
              <a:t>/</a:t>
            </a:r>
            <a:r>
              <a:rPr lang="en-ID" sz="1800" dirty="0" err="1"/>
              <a:t>investasi</a:t>
            </a:r>
            <a:r>
              <a:rPr lang="en-ID" sz="1800" dirty="0"/>
              <a:t> </a:t>
            </a:r>
            <a:r>
              <a:rPr lang="en-ID" sz="1800" dirty="0" err="1"/>
              <a:t>dibagi</a:t>
            </a:r>
            <a:r>
              <a:rPr lang="en-ID" sz="1800" dirty="0"/>
              <a:t> </a:t>
            </a:r>
            <a:r>
              <a:rPr lang="en-ID" sz="1800" dirty="0" err="1"/>
              <a:t>dalam</a:t>
            </a:r>
            <a:r>
              <a:rPr lang="en-ID" sz="1800" dirty="0"/>
              <a:t> 4 </a:t>
            </a:r>
            <a:r>
              <a:rPr lang="en-ID" sz="1800" dirty="0" err="1"/>
              <a:t>kategori</a:t>
            </a:r>
            <a:r>
              <a:rPr lang="en-ID" sz="1800" dirty="0"/>
              <a:t>, </a:t>
            </a:r>
            <a:r>
              <a:rPr lang="en-ID" sz="1800" dirty="0" err="1"/>
              <a:t>yaitu</a:t>
            </a:r>
            <a:r>
              <a:rPr lang="en-ID" sz="1800" dirty="0"/>
              <a:t>: </a:t>
            </a:r>
          </a:p>
          <a:p>
            <a:pPr marL="342891" indent="-342891" algn="just">
              <a:spcAft>
                <a:spcPts val="600"/>
              </a:spcAft>
              <a:buFont typeface="+mj-lt"/>
              <a:buAutoNum type="arabicPeriod"/>
            </a:pPr>
            <a:r>
              <a:rPr lang="en-ID" sz="1800" dirty="0" err="1"/>
              <a:t>Pendaftaran</a:t>
            </a:r>
            <a:r>
              <a:rPr lang="en-ID" sz="1800" dirty="0"/>
              <a:t> </a:t>
            </a:r>
            <a:r>
              <a:rPr lang="en-ID" sz="1800" dirty="0" err="1"/>
              <a:t>dan</a:t>
            </a:r>
            <a:r>
              <a:rPr lang="en-ID" sz="1800" dirty="0"/>
              <a:t> </a:t>
            </a:r>
            <a:r>
              <a:rPr lang="en-ID" sz="1800" dirty="0" err="1"/>
              <a:t>Perizinan</a:t>
            </a:r>
            <a:r>
              <a:rPr lang="en-ID" sz="1800" dirty="0"/>
              <a:t> Dasar, </a:t>
            </a:r>
            <a:r>
              <a:rPr lang="en-ID" sz="1800" dirty="0" err="1"/>
              <a:t>yaitu</a:t>
            </a:r>
            <a:r>
              <a:rPr lang="en-ID" sz="1800" dirty="0"/>
              <a:t> </a:t>
            </a:r>
            <a:r>
              <a:rPr lang="en-ID" sz="1800" dirty="0" err="1"/>
              <a:t>kegiatan</a:t>
            </a:r>
            <a:r>
              <a:rPr lang="en-ID" sz="1800" dirty="0"/>
              <a:t> </a:t>
            </a:r>
            <a:r>
              <a:rPr lang="en-ID" sz="1800" dirty="0" err="1"/>
              <a:t>mendaftarkan</a:t>
            </a:r>
            <a:r>
              <a:rPr lang="en-ID" sz="1800" dirty="0"/>
              <a:t> </a:t>
            </a:r>
            <a:r>
              <a:rPr lang="en-ID" sz="1800" dirty="0" err="1"/>
              <a:t>investasi</a:t>
            </a:r>
            <a:r>
              <a:rPr lang="en-ID" sz="1800" dirty="0"/>
              <a:t>/</a:t>
            </a:r>
            <a:r>
              <a:rPr lang="en-ID" sz="1800" dirty="0" err="1"/>
              <a:t>berusaha</a:t>
            </a:r>
            <a:r>
              <a:rPr lang="en-ID" sz="1800" dirty="0"/>
              <a:t> </a:t>
            </a:r>
            <a:r>
              <a:rPr lang="en-ID" sz="1800" dirty="0" err="1"/>
              <a:t>untuk</a:t>
            </a:r>
            <a:r>
              <a:rPr lang="en-ID" sz="1800" dirty="0"/>
              <a:t> </a:t>
            </a:r>
            <a:r>
              <a:rPr lang="en-ID" sz="1800" dirty="0" err="1"/>
              <a:t>memperoleh</a:t>
            </a:r>
            <a:r>
              <a:rPr lang="en-ID" sz="1800" dirty="0"/>
              <a:t> </a:t>
            </a:r>
            <a:r>
              <a:rPr lang="en-ID" sz="1800" dirty="0" err="1"/>
              <a:t>Nomor</a:t>
            </a:r>
            <a:r>
              <a:rPr lang="en-ID" sz="1800" dirty="0"/>
              <a:t> </a:t>
            </a:r>
            <a:r>
              <a:rPr lang="en-ID" sz="1800" dirty="0" err="1"/>
              <a:t>Induk</a:t>
            </a:r>
            <a:r>
              <a:rPr lang="en-ID" sz="1800" dirty="0"/>
              <a:t> </a:t>
            </a:r>
            <a:r>
              <a:rPr lang="en-ID" sz="1800" dirty="0" err="1"/>
              <a:t>Berusaha</a:t>
            </a:r>
            <a:r>
              <a:rPr lang="en-ID" sz="1800" dirty="0"/>
              <a:t> (NIB) </a:t>
            </a:r>
            <a:r>
              <a:rPr lang="en-ID" sz="1800" dirty="0" err="1"/>
              <a:t>dan</a:t>
            </a:r>
            <a:r>
              <a:rPr lang="en-ID" sz="1800" dirty="0"/>
              <a:t> </a:t>
            </a:r>
            <a:r>
              <a:rPr lang="en-ID" sz="1800" dirty="0" err="1"/>
              <a:t>Perizinan</a:t>
            </a:r>
            <a:r>
              <a:rPr lang="en-ID" sz="1800" dirty="0"/>
              <a:t> </a:t>
            </a:r>
            <a:r>
              <a:rPr lang="en-ID" sz="1800" dirty="0" err="1"/>
              <a:t>Dasar</a:t>
            </a:r>
            <a:r>
              <a:rPr lang="en-ID" sz="1800" dirty="0"/>
              <a:t> yang </a:t>
            </a:r>
            <a:r>
              <a:rPr lang="en-ID" sz="1800" dirty="0" err="1"/>
              <a:t>berupa</a:t>
            </a:r>
            <a:r>
              <a:rPr lang="en-ID" sz="1800" dirty="0"/>
              <a:t> </a:t>
            </a:r>
            <a:r>
              <a:rPr lang="en-ID" sz="1800" dirty="0" err="1"/>
              <a:t>tanda</a:t>
            </a:r>
            <a:r>
              <a:rPr lang="en-ID" sz="1800" dirty="0"/>
              <a:t> </a:t>
            </a:r>
            <a:r>
              <a:rPr lang="en-ID" sz="1800" dirty="0" err="1"/>
              <a:t>pendaftaran</a:t>
            </a:r>
            <a:r>
              <a:rPr lang="en-ID" sz="1800" dirty="0"/>
              <a:t> </a:t>
            </a:r>
            <a:r>
              <a:rPr lang="en-ID" sz="1800" dirty="0" err="1"/>
              <a:t>Badan</a:t>
            </a:r>
            <a:r>
              <a:rPr lang="en-ID" sz="1800" dirty="0"/>
              <a:t> </a:t>
            </a:r>
            <a:r>
              <a:rPr lang="en-ID" sz="1800" dirty="0" err="1"/>
              <a:t>Penyelenggara</a:t>
            </a:r>
            <a:r>
              <a:rPr lang="en-ID" sz="1800" dirty="0"/>
              <a:t> </a:t>
            </a:r>
            <a:r>
              <a:rPr lang="en-ID" sz="1800" dirty="0" err="1"/>
              <a:t>Jaminan</a:t>
            </a:r>
            <a:r>
              <a:rPr lang="en-ID" sz="1800" dirty="0"/>
              <a:t> </a:t>
            </a:r>
            <a:r>
              <a:rPr lang="en-ID" sz="1800" dirty="0" err="1"/>
              <a:t>Sosial</a:t>
            </a:r>
            <a:r>
              <a:rPr lang="en-ID" sz="1800" dirty="0"/>
              <a:t> (BPJS) </a:t>
            </a:r>
            <a:r>
              <a:rPr lang="en-ID" sz="1800" dirty="0" err="1"/>
              <a:t>ketenagakerjaan</a:t>
            </a:r>
            <a:r>
              <a:rPr lang="en-ID" sz="1800" dirty="0"/>
              <a:t> </a:t>
            </a:r>
            <a:r>
              <a:rPr lang="en-ID" sz="1800" dirty="0" err="1"/>
              <a:t>dan</a:t>
            </a:r>
            <a:r>
              <a:rPr lang="en-ID" sz="1800" dirty="0"/>
              <a:t> </a:t>
            </a:r>
            <a:r>
              <a:rPr lang="en-ID" sz="1800" dirty="0" err="1"/>
              <a:t>kesehatan</a:t>
            </a:r>
            <a:r>
              <a:rPr lang="en-ID" sz="1800" dirty="0"/>
              <a:t>; </a:t>
            </a:r>
            <a:r>
              <a:rPr lang="en-ID" sz="1800" dirty="0" err="1"/>
              <a:t>serta</a:t>
            </a:r>
            <a:r>
              <a:rPr lang="en-ID" sz="1800" dirty="0"/>
              <a:t> </a:t>
            </a:r>
            <a:r>
              <a:rPr lang="en-ID" sz="1800" dirty="0" err="1"/>
              <a:t>pengesahan</a:t>
            </a:r>
            <a:r>
              <a:rPr lang="en-ID" sz="1800" dirty="0"/>
              <a:t> </a:t>
            </a:r>
            <a:r>
              <a:rPr lang="en-ID" sz="1800" dirty="0" err="1"/>
              <a:t>Rencana</a:t>
            </a:r>
            <a:r>
              <a:rPr lang="en-ID" sz="1800" dirty="0"/>
              <a:t> </a:t>
            </a:r>
            <a:r>
              <a:rPr lang="en-ID" sz="1800" dirty="0" err="1"/>
              <a:t>Penggunaan</a:t>
            </a:r>
            <a:r>
              <a:rPr lang="en-ID" sz="1800" dirty="0"/>
              <a:t> Tenaga </a:t>
            </a:r>
            <a:r>
              <a:rPr lang="en-ID" sz="1800" dirty="0" err="1"/>
              <a:t>Kerja</a:t>
            </a:r>
            <a:r>
              <a:rPr lang="en-ID" sz="1800" dirty="0"/>
              <a:t> </a:t>
            </a:r>
            <a:r>
              <a:rPr lang="en-ID" sz="1800" dirty="0" err="1"/>
              <a:t>Asing</a:t>
            </a:r>
            <a:r>
              <a:rPr lang="en-ID" sz="1800" dirty="0"/>
              <a:t> (RPTKA) </a:t>
            </a:r>
            <a:r>
              <a:rPr lang="en-ID" sz="1800" dirty="0" err="1"/>
              <a:t>bagi</a:t>
            </a:r>
            <a:r>
              <a:rPr lang="en-ID" sz="1800" dirty="0"/>
              <a:t> </a:t>
            </a:r>
            <a:r>
              <a:rPr lang="en-ID" sz="1800" dirty="0" err="1"/>
              <a:t>perusahaan</a:t>
            </a:r>
            <a:r>
              <a:rPr lang="en-ID" sz="1800" dirty="0"/>
              <a:t> yang </a:t>
            </a:r>
            <a:r>
              <a:rPr lang="en-ID" sz="1800" dirty="0" err="1"/>
              <a:t>membutuhkan</a:t>
            </a:r>
            <a:r>
              <a:rPr lang="en-ID" sz="1800" dirty="0"/>
              <a:t> </a:t>
            </a:r>
            <a:r>
              <a:rPr lang="en-ID" sz="1800" dirty="0" err="1"/>
              <a:t>pekerja</a:t>
            </a:r>
            <a:r>
              <a:rPr lang="en-ID" sz="1800" dirty="0"/>
              <a:t> </a:t>
            </a:r>
            <a:r>
              <a:rPr lang="en-ID" sz="1800" dirty="0" err="1"/>
              <a:t>asing</a:t>
            </a:r>
            <a:r>
              <a:rPr lang="id-ID" sz="1800" dirty="0"/>
              <a:t>.</a:t>
            </a:r>
          </a:p>
          <a:p>
            <a:pPr marL="800080" lvl="1" indent="-342891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id-ID" sz="1800" dirty="0"/>
              <a:t>NIB berfungsi juga sebagai Tanda Daftar Perusahaan (TDP), Angka Pengenal Importir (API), dan Akses Kepabeanan</a:t>
            </a:r>
            <a:endParaRPr lang="en-ID" sz="1800" dirty="0"/>
          </a:p>
          <a:p>
            <a:pPr marL="342891" indent="-342891" algn="just">
              <a:spcAft>
                <a:spcPts val="600"/>
              </a:spcAft>
              <a:buFont typeface="+mj-lt"/>
              <a:buAutoNum type="arabicPeriod"/>
            </a:pPr>
            <a:r>
              <a:rPr lang="en-ID" sz="1800" dirty="0" err="1"/>
              <a:t>Perizinan</a:t>
            </a:r>
            <a:r>
              <a:rPr lang="en-ID" sz="1800" dirty="0"/>
              <a:t> </a:t>
            </a:r>
            <a:r>
              <a:rPr lang="en-ID" sz="1800" dirty="0" err="1"/>
              <a:t>Lingkungan</a:t>
            </a:r>
            <a:r>
              <a:rPr lang="en-ID" sz="1800" dirty="0"/>
              <a:t> </a:t>
            </a:r>
            <a:r>
              <a:rPr lang="en-ID" sz="1800" dirty="0" err="1"/>
              <a:t>dan</a:t>
            </a:r>
            <a:r>
              <a:rPr lang="en-ID" sz="1800" dirty="0"/>
              <a:t> </a:t>
            </a:r>
            <a:r>
              <a:rPr lang="en-ID" sz="1800" dirty="0" err="1"/>
              <a:t>Standar</a:t>
            </a:r>
            <a:r>
              <a:rPr lang="en-ID" sz="1800" dirty="0"/>
              <a:t> </a:t>
            </a:r>
            <a:r>
              <a:rPr lang="en-ID" sz="1800" dirty="0" err="1"/>
              <a:t>Bangunan</a:t>
            </a:r>
            <a:r>
              <a:rPr lang="en-ID" sz="1800" dirty="0"/>
              <a:t>, </a:t>
            </a:r>
            <a:r>
              <a:rPr lang="en-ID" sz="1800" dirty="0" err="1"/>
              <a:t>yaitu</a:t>
            </a:r>
            <a:r>
              <a:rPr lang="en-ID" sz="1800" dirty="0"/>
              <a:t> </a:t>
            </a:r>
            <a:r>
              <a:rPr lang="en-ID" sz="1800" dirty="0" err="1"/>
              <a:t>izin</a:t>
            </a:r>
            <a:r>
              <a:rPr lang="en-ID" sz="1800" dirty="0"/>
              <a:t> yang </a:t>
            </a:r>
            <a:r>
              <a:rPr lang="en-ID" sz="1800" dirty="0" err="1"/>
              <a:t>diperlukan</a:t>
            </a:r>
            <a:r>
              <a:rPr lang="en-ID" sz="1800" dirty="0"/>
              <a:t> </a:t>
            </a:r>
            <a:r>
              <a:rPr lang="en-ID" sz="1800" dirty="0" err="1"/>
              <a:t>untuk</a:t>
            </a:r>
            <a:r>
              <a:rPr lang="en-ID" sz="1800" dirty="0"/>
              <a:t> </a:t>
            </a:r>
            <a:r>
              <a:rPr lang="en-ID" sz="1800" dirty="0" err="1"/>
              <a:t>melakukan</a:t>
            </a:r>
            <a:r>
              <a:rPr lang="en-ID" sz="1800" dirty="0"/>
              <a:t> </a:t>
            </a:r>
            <a:r>
              <a:rPr lang="en-ID" sz="1800" dirty="0" err="1"/>
              <a:t>kegiatan</a:t>
            </a:r>
            <a:r>
              <a:rPr lang="en-ID" sz="1800" dirty="0"/>
              <a:t> </a:t>
            </a:r>
            <a:r>
              <a:rPr lang="en-ID" sz="1800" dirty="0" err="1"/>
              <a:t>usaha</a:t>
            </a:r>
            <a:r>
              <a:rPr lang="en-ID" sz="1800" dirty="0"/>
              <a:t> yang </a:t>
            </a:r>
            <a:r>
              <a:rPr lang="en-ID" sz="1800" dirty="0" err="1"/>
              <a:t>sesuai</a:t>
            </a:r>
            <a:r>
              <a:rPr lang="en-ID" sz="1800" dirty="0"/>
              <a:t> </a:t>
            </a:r>
            <a:r>
              <a:rPr lang="en-ID" sz="1800" dirty="0" err="1"/>
              <a:t>dengan</a:t>
            </a:r>
            <a:r>
              <a:rPr lang="en-ID" sz="1800" dirty="0"/>
              <a:t> </a:t>
            </a:r>
            <a:r>
              <a:rPr lang="en-ID" sz="1800" dirty="0" err="1"/>
              <a:t>ketentuan</a:t>
            </a:r>
            <a:r>
              <a:rPr lang="en-ID" sz="1800" dirty="0"/>
              <a:t> tata </a:t>
            </a:r>
            <a:r>
              <a:rPr lang="en-ID" sz="1800" dirty="0" err="1"/>
              <a:t>ruang</a:t>
            </a:r>
            <a:r>
              <a:rPr lang="en-ID" sz="1800" dirty="0"/>
              <a:t> </a:t>
            </a:r>
            <a:r>
              <a:rPr lang="en-ID" sz="1800" dirty="0" err="1"/>
              <a:t>dan</a:t>
            </a:r>
            <a:r>
              <a:rPr lang="en-ID" sz="1800" dirty="0"/>
              <a:t> </a:t>
            </a:r>
            <a:r>
              <a:rPr lang="en-ID" sz="1800" dirty="0" err="1"/>
              <a:t>lingkungan</a:t>
            </a:r>
            <a:r>
              <a:rPr lang="en-ID" sz="1800" dirty="0"/>
              <a:t> </a:t>
            </a:r>
            <a:r>
              <a:rPr lang="en-ID" sz="1800" dirty="0" err="1"/>
              <a:t>hidup</a:t>
            </a:r>
            <a:r>
              <a:rPr lang="en-ID" sz="1800" dirty="0"/>
              <a:t>; </a:t>
            </a:r>
            <a:r>
              <a:rPr lang="en-ID" sz="1800" dirty="0" err="1"/>
              <a:t>dan</a:t>
            </a:r>
            <a:r>
              <a:rPr lang="en-ID" sz="1800" dirty="0"/>
              <a:t> </a:t>
            </a:r>
            <a:r>
              <a:rPr lang="en-ID" sz="1800" dirty="0" err="1"/>
              <a:t>kesesuaian</a:t>
            </a:r>
            <a:r>
              <a:rPr lang="en-ID" sz="1800" dirty="0"/>
              <a:t> </a:t>
            </a:r>
            <a:r>
              <a:rPr lang="en-ID" sz="1800" dirty="0" err="1"/>
              <a:t>dengan</a:t>
            </a:r>
            <a:r>
              <a:rPr lang="en-ID" sz="1800" dirty="0"/>
              <a:t> </a:t>
            </a:r>
            <a:r>
              <a:rPr lang="en-ID" sz="1800" dirty="0" err="1"/>
              <a:t>standar</a:t>
            </a:r>
            <a:r>
              <a:rPr lang="en-ID" sz="1800" dirty="0"/>
              <a:t> </a:t>
            </a:r>
            <a:r>
              <a:rPr lang="en-ID" sz="1800" dirty="0" err="1"/>
              <a:t>bangunan</a:t>
            </a:r>
            <a:r>
              <a:rPr lang="en-ID" sz="1800" dirty="0"/>
              <a:t> yang </a:t>
            </a:r>
            <a:r>
              <a:rPr lang="en-ID" sz="1800" dirty="0" err="1"/>
              <a:t>ditentukan</a:t>
            </a:r>
            <a:r>
              <a:rPr lang="en-ID" sz="1800" dirty="0"/>
              <a:t> </a:t>
            </a:r>
            <a:r>
              <a:rPr lang="en-ID" sz="1800" dirty="0" err="1"/>
              <a:t>serta</a:t>
            </a:r>
            <a:r>
              <a:rPr lang="en-ID" sz="1800" dirty="0"/>
              <a:t> </a:t>
            </a:r>
            <a:r>
              <a:rPr lang="en-ID" sz="1800" dirty="0" err="1"/>
              <a:t>kelayakan</a:t>
            </a:r>
            <a:r>
              <a:rPr lang="en-ID" sz="1800" dirty="0"/>
              <a:t> </a:t>
            </a:r>
            <a:r>
              <a:rPr lang="en-ID" sz="1800" dirty="0" err="1"/>
              <a:t>fungsi</a:t>
            </a:r>
            <a:r>
              <a:rPr lang="en-ID" sz="1800" dirty="0"/>
              <a:t> </a:t>
            </a:r>
            <a:r>
              <a:rPr lang="en-ID" sz="1800" dirty="0" err="1"/>
              <a:t>bangunan</a:t>
            </a:r>
            <a:r>
              <a:rPr lang="en-ID" sz="1800" dirty="0"/>
              <a:t> (</a:t>
            </a:r>
            <a:r>
              <a:rPr lang="en-ID" sz="1800" dirty="0" err="1"/>
              <a:t>Sertifikat</a:t>
            </a:r>
            <a:r>
              <a:rPr lang="en-ID" sz="1800" dirty="0"/>
              <a:t> </a:t>
            </a:r>
            <a:r>
              <a:rPr lang="en-ID" sz="1800" dirty="0" err="1"/>
              <a:t>Layak</a:t>
            </a:r>
            <a:r>
              <a:rPr lang="en-ID" sz="1800" dirty="0"/>
              <a:t> </a:t>
            </a:r>
            <a:r>
              <a:rPr lang="en-ID" sz="1800" dirty="0" err="1"/>
              <a:t>Fungsi</a:t>
            </a:r>
            <a:r>
              <a:rPr lang="en-ID" sz="1800" dirty="0"/>
              <a:t>/SLF)</a:t>
            </a:r>
          </a:p>
          <a:p>
            <a:pPr marL="342891" indent="-342891" algn="just">
              <a:spcAft>
                <a:spcPts val="600"/>
              </a:spcAft>
              <a:buFont typeface="+mj-lt"/>
              <a:buAutoNum type="arabicPeriod"/>
            </a:pPr>
            <a:r>
              <a:rPr lang="en-ID" sz="1800" dirty="0" err="1"/>
              <a:t>Perizinan</a:t>
            </a:r>
            <a:r>
              <a:rPr lang="en-ID" sz="1800" dirty="0"/>
              <a:t> Usaha, </a:t>
            </a:r>
            <a:r>
              <a:rPr lang="en-ID" sz="1800" dirty="0" err="1"/>
              <a:t>yaitu</a:t>
            </a:r>
            <a:r>
              <a:rPr lang="en-ID" sz="1800" dirty="0"/>
              <a:t> </a:t>
            </a:r>
            <a:r>
              <a:rPr lang="en-ID" sz="1800" dirty="0" err="1"/>
              <a:t>perizinan</a:t>
            </a:r>
            <a:r>
              <a:rPr lang="en-ID" sz="1800" dirty="0"/>
              <a:t> yang </a:t>
            </a:r>
            <a:r>
              <a:rPr lang="en-ID" sz="1800" dirty="0" err="1"/>
              <a:t>menyangkut</a:t>
            </a:r>
            <a:r>
              <a:rPr lang="en-ID" sz="1800" dirty="0"/>
              <a:t> </a:t>
            </a:r>
            <a:r>
              <a:rPr lang="en-ID" sz="1800" dirty="0" err="1"/>
              <a:t>kegiatan</a:t>
            </a:r>
            <a:r>
              <a:rPr lang="en-ID" sz="1800" dirty="0"/>
              <a:t> </a:t>
            </a:r>
            <a:r>
              <a:rPr lang="en-ID" sz="1800" dirty="0" err="1"/>
              <a:t>usaha</a:t>
            </a:r>
            <a:r>
              <a:rPr lang="en-ID" sz="1800" dirty="0"/>
              <a:t> </a:t>
            </a:r>
            <a:r>
              <a:rPr lang="en-ID" sz="1800" dirty="0" err="1"/>
              <a:t>utama</a:t>
            </a:r>
            <a:r>
              <a:rPr lang="en-ID" sz="1800" dirty="0"/>
              <a:t> (</a:t>
            </a:r>
            <a:r>
              <a:rPr lang="en-ID" sz="1800" dirty="0" err="1"/>
              <a:t>dalam</a:t>
            </a:r>
            <a:r>
              <a:rPr lang="en-ID" sz="1800" dirty="0"/>
              <a:t> </a:t>
            </a:r>
            <a:r>
              <a:rPr lang="en-ID" sz="1800" dirty="0" err="1"/>
              <a:t>rangka</a:t>
            </a:r>
            <a:r>
              <a:rPr lang="en-ID" sz="1800" dirty="0"/>
              <a:t> </a:t>
            </a:r>
            <a:r>
              <a:rPr lang="en-ID" sz="1800" dirty="0" err="1"/>
              <a:t>memproduksi</a:t>
            </a:r>
            <a:r>
              <a:rPr lang="en-ID" sz="1800" dirty="0"/>
              <a:t>), </a:t>
            </a:r>
            <a:r>
              <a:rPr lang="en-ID" sz="1800" dirty="0" err="1"/>
              <a:t>seperti</a:t>
            </a:r>
            <a:r>
              <a:rPr lang="en-ID" sz="1800" dirty="0"/>
              <a:t>: </a:t>
            </a:r>
            <a:r>
              <a:rPr lang="en-ID" sz="1800" dirty="0" err="1"/>
              <a:t>izin</a:t>
            </a:r>
            <a:r>
              <a:rPr lang="en-ID" sz="1800" dirty="0"/>
              <a:t> </a:t>
            </a:r>
            <a:r>
              <a:rPr lang="en-ID" sz="1800" dirty="0" err="1"/>
              <a:t>usaha</a:t>
            </a:r>
            <a:r>
              <a:rPr lang="en-ID" sz="1800" dirty="0"/>
              <a:t> </a:t>
            </a:r>
            <a:r>
              <a:rPr lang="en-ID" sz="1800" dirty="0" err="1"/>
              <a:t>industri</a:t>
            </a:r>
            <a:r>
              <a:rPr lang="en-ID" sz="1800" dirty="0"/>
              <a:t>, </a:t>
            </a:r>
            <a:r>
              <a:rPr lang="en-ID" sz="1800" dirty="0" err="1"/>
              <a:t>izin</a:t>
            </a:r>
            <a:r>
              <a:rPr lang="en-ID" sz="1800" dirty="0"/>
              <a:t> </a:t>
            </a:r>
            <a:r>
              <a:rPr lang="en-ID" sz="1800" dirty="0" err="1"/>
              <a:t>usaha</a:t>
            </a:r>
            <a:r>
              <a:rPr lang="en-ID" sz="1800" dirty="0"/>
              <a:t> </a:t>
            </a:r>
            <a:r>
              <a:rPr lang="en-ID" sz="1800" dirty="0" err="1"/>
              <a:t>perdagangan</a:t>
            </a:r>
            <a:r>
              <a:rPr lang="en-ID" sz="1800" dirty="0"/>
              <a:t>, </a:t>
            </a:r>
            <a:r>
              <a:rPr lang="en-ID" sz="1800" dirty="0" err="1"/>
              <a:t>izin</a:t>
            </a:r>
            <a:r>
              <a:rPr lang="en-ID" sz="1800" dirty="0"/>
              <a:t> </a:t>
            </a:r>
            <a:r>
              <a:rPr lang="en-ID" sz="1800" dirty="0" err="1"/>
              <a:t>usaha</a:t>
            </a:r>
            <a:r>
              <a:rPr lang="en-ID" sz="1800" dirty="0"/>
              <a:t> </a:t>
            </a:r>
            <a:r>
              <a:rPr lang="en-ID" sz="1800" dirty="0" err="1"/>
              <a:t>jasa</a:t>
            </a:r>
            <a:r>
              <a:rPr lang="en-ID" sz="1800" dirty="0"/>
              <a:t> </a:t>
            </a:r>
            <a:r>
              <a:rPr lang="en-ID" sz="1800" dirty="0" err="1"/>
              <a:t>konstruksi</a:t>
            </a:r>
            <a:r>
              <a:rPr lang="en-ID" sz="1800" dirty="0"/>
              <a:t>, </a:t>
            </a:r>
            <a:r>
              <a:rPr lang="en-ID" sz="1800" dirty="0" err="1"/>
              <a:t>izin</a:t>
            </a:r>
            <a:r>
              <a:rPr lang="en-ID" sz="1800" dirty="0"/>
              <a:t> </a:t>
            </a:r>
            <a:r>
              <a:rPr lang="en-ID" sz="1800" dirty="0" err="1"/>
              <a:t>usaha</a:t>
            </a:r>
            <a:r>
              <a:rPr lang="en-ID" sz="1800" dirty="0"/>
              <a:t> </a:t>
            </a:r>
            <a:r>
              <a:rPr lang="en-ID" sz="1800" dirty="0" err="1"/>
              <a:t>jasa</a:t>
            </a:r>
            <a:r>
              <a:rPr lang="en-ID" sz="1800" dirty="0"/>
              <a:t> </a:t>
            </a:r>
            <a:r>
              <a:rPr lang="en-ID" sz="1800" dirty="0" err="1"/>
              <a:t>pariwisata</a:t>
            </a:r>
            <a:r>
              <a:rPr lang="en-ID" sz="1800" dirty="0"/>
              <a:t>, </a:t>
            </a:r>
            <a:r>
              <a:rPr lang="en-ID" sz="1800" dirty="0" err="1"/>
              <a:t>dsb</a:t>
            </a:r>
            <a:r>
              <a:rPr lang="en-ID" sz="1800" dirty="0"/>
              <a:t>.</a:t>
            </a:r>
          </a:p>
          <a:p>
            <a:pPr marL="342891" indent="-342891" algn="just">
              <a:spcAft>
                <a:spcPts val="600"/>
              </a:spcAft>
              <a:buFont typeface="+mj-lt"/>
              <a:buAutoNum type="arabicPeriod"/>
            </a:pPr>
            <a:r>
              <a:rPr lang="en-ID" sz="1800" dirty="0" err="1"/>
              <a:t>Perizinan</a:t>
            </a:r>
            <a:r>
              <a:rPr lang="en-ID" sz="1800" dirty="0"/>
              <a:t> </a:t>
            </a:r>
            <a:r>
              <a:rPr lang="en-ID" sz="1800" dirty="0" err="1"/>
              <a:t>Komersial</a:t>
            </a:r>
            <a:r>
              <a:rPr lang="en-ID" sz="1800" dirty="0"/>
              <a:t>, </a:t>
            </a:r>
            <a:r>
              <a:rPr lang="en-ID" sz="1800" dirty="0" err="1"/>
              <a:t>yaitu</a:t>
            </a:r>
            <a:r>
              <a:rPr lang="en-ID" sz="1800" dirty="0"/>
              <a:t> </a:t>
            </a:r>
            <a:r>
              <a:rPr lang="en-ID" sz="1800" dirty="0" err="1"/>
              <a:t>perizinan</a:t>
            </a:r>
            <a:r>
              <a:rPr lang="en-ID" sz="1800" dirty="0"/>
              <a:t> yang </a:t>
            </a:r>
            <a:r>
              <a:rPr lang="en-ID" sz="1800" dirty="0" err="1"/>
              <a:t>diperlukan</a:t>
            </a:r>
            <a:r>
              <a:rPr lang="en-ID" sz="1800" dirty="0"/>
              <a:t> </a:t>
            </a:r>
            <a:r>
              <a:rPr lang="en-ID" sz="1800" dirty="0" err="1"/>
              <a:t>dalam</a:t>
            </a:r>
            <a:r>
              <a:rPr lang="en-ID" sz="1800" dirty="0"/>
              <a:t> </a:t>
            </a:r>
            <a:r>
              <a:rPr lang="en-ID" sz="1800" dirty="0" err="1"/>
              <a:t>rangka</a:t>
            </a:r>
            <a:r>
              <a:rPr lang="en-ID" sz="1800" dirty="0"/>
              <a:t> </a:t>
            </a:r>
            <a:r>
              <a:rPr lang="en-ID" sz="1800" dirty="0" err="1"/>
              <a:t>memasarkan</a:t>
            </a:r>
            <a:r>
              <a:rPr lang="en-ID" sz="1800" dirty="0"/>
              <a:t>, </a:t>
            </a:r>
            <a:r>
              <a:rPr lang="en-ID" sz="1800" dirty="0" err="1"/>
              <a:t>mendistribusikan</a:t>
            </a:r>
            <a:r>
              <a:rPr lang="en-ID" sz="1800" dirty="0"/>
              <a:t>, </a:t>
            </a:r>
            <a:r>
              <a:rPr lang="en-ID" sz="1800" dirty="0" err="1"/>
              <a:t>mengekspor</a:t>
            </a:r>
            <a:r>
              <a:rPr lang="en-ID" sz="1800" dirty="0"/>
              <a:t> </a:t>
            </a:r>
            <a:r>
              <a:rPr lang="en-ID" sz="1800" dirty="0" err="1"/>
              <a:t>barang</a:t>
            </a:r>
            <a:r>
              <a:rPr lang="en-ID" sz="1800" dirty="0"/>
              <a:t>/</a:t>
            </a:r>
            <a:r>
              <a:rPr lang="en-ID" sz="1800" dirty="0" err="1"/>
              <a:t>jasa</a:t>
            </a:r>
            <a:r>
              <a:rPr lang="en-ID" sz="1800" dirty="0"/>
              <a:t> yang </a:t>
            </a:r>
            <a:r>
              <a:rPr lang="en-ID" sz="1800" dirty="0" err="1"/>
              <a:t>dihasilkan</a:t>
            </a:r>
            <a:r>
              <a:rPr lang="en-ID" sz="1800" dirty="0"/>
              <a:t>, </a:t>
            </a:r>
            <a:r>
              <a:rPr lang="en-ID" sz="1800" dirty="0" err="1"/>
              <a:t>dan</a:t>
            </a:r>
            <a:r>
              <a:rPr lang="en-ID" sz="1800" dirty="0"/>
              <a:t>/</a:t>
            </a:r>
            <a:r>
              <a:rPr lang="en-ID" sz="1800" dirty="0" err="1"/>
              <a:t>atau</a:t>
            </a:r>
            <a:r>
              <a:rPr lang="en-ID" sz="1800" dirty="0"/>
              <a:t> </a:t>
            </a:r>
            <a:r>
              <a:rPr lang="en-ID" sz="1800" dirty="0" err="1"/>
              <a:t>mengimpor</a:t>
            </a:r>
            <a:r>
              <a:rPr lang="en-ID" sz="1800" dirty="0"/>
              <a:t> </a:t>
            </a:r>
            <a:r>
              <a:rPr lang="en-ID" sz="1800" dirty="0" err="1"/>
              <a:t>bahan</a:t>
            </a:r>
            <a:r>
              <a:rPr lang="en-ID" sz="1800" dirty="0"/>
              <a:t> </a:t>
            </a:r>
            <a:r>
              <a:rPr lang="en-ID" sz="1800" dirty="0" err="1"/>
              <a:t>baku</a:t>
            </a:r>
            <a:r>
              <a:rPr lang="en-ID" sz="1800" dirty="0"/>
              <a:t>/</a:t>
            </a:r>
            <a:r>
              <a:rPr lang="en-ID" sz="1800" dirty="0" err="1"/>
              <a:t>komponen</a:t>
            </a:r>
            <a:r>
              <a:rPr lang="en-ID" sz="1800" dirty="0"/>
              <a:t>/</a:t>
            </a:r>
            <a:r>
              <a:rPr lang="en-ID" sz="1800" dirty="0" err="1"/>
              <a:t>barang</a:t>
            </a:r>
            <a:r>
              <a:rPr lang="en-ID" sz="1800" dirty="0"/>
              <a:t> </a:t>
            </a:r>
            <a:r>
              <a:rPr lang="en-ID" sz="1800" dirty="0" err="1"/>
              <a:t>jadi</a:t>
            </a:r>
            <a:r>
              <a:rPr lang="en-ID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734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0AB98A9-49ED-4F8D-B92B-5F7F4075B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D" dirty="0"/>
              <a:t>PERIZINAN BERUSAHA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AB06ECF1-EEEC-47D7-ACE3-EC33E7AE07FC}"/>
              </a:ext>
            </a:extLst>
          </p:cNvPr>
          <p:cNvSpPr txBox="1"/>
          <p:nvPr/>
        </p:nvSpPr>
        <p:spPr>
          <a:xfrm>
            <a:off x="406400" y="1193800"/>
            <a:ext cx="11141229" cy="437298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342891" indent="-342891" algn="just">
              <a:spcAft>
                <a:spcPts val="600"/>
              </a:spcAft>
              <a:buFont typeface="+mj-lt"/>
              <a:buAutoNum type="arabicPeriod"/>
            </a:pPr>
            <a:r>
              <a:rPr lang="en-ID" sz="1800" dirty="0" err="1"/>
              <a:t>Untuk</a:t>
            </a:r>
            <a:r>
              <a:rPr lang="en-ID" sz="1800" dirty="0"/>
              <a:t> </a:t>
            </a:r>
            <a:r>
              <a:rPr lang="en-ID" sz="1800" dirty="0" err="1"/>
              <a:t>melaksanakan</a:t>
            </a:r>
            <a:r>
              <a:rPr lang="en-ID" sz="1800" dirty="0"/>
              <a:t> </a:t>
            </a:r>
            <a:r>
              <a:rPr lang="en-ID" sz="1800" dirty="0" err="1"/>
              <a:t>kegiatan</a:t>
            </a:r>
            <a:r>
              <a:rPr lang="en-ID" sz="1800" dirty="0"/>
              <a:t> </a:t>
            </a:r>
            <a:r>
              <a:rPr lang="en-ID" sz="1800" dirty="0" err="1"/>
              <a:t>usaha</a:t>
            </a:r>
            <a:r>
              <a:rPr lang="en-ID" sz="1800" dirty="0"/>
              <a:t> </a:t>
            </a:r>
            <a:r>
              <a:rPr lang="en-ID" sz="1800" dirty="0" err="1"/>
              <a:t>sesuai</a:t>
            </a:r>
            <a:r>
              <a:rPr lang="en-ID" sz="1800" dirty="0"/>
              <a:t> </a:t>
            </a:r>
            <a:r>
              <a:rPr lang="en-ID" sz="1800" dirty="0" err="1"/>
              <a:t>bidang</a:t>
            </a:r>
            <a:r>
              <a:rPr lang="en-ID" sz="1800" dirty="0"/>
              <a:t> </a:t>
            </a:r>
            <a:r>
              <a:rPr lang="en-ID" sz="1800" dirty="0" err="1"/>
              <a:t>usahanya</a:t>
            </a:r>
            <a:r>
              <a:rPr lang="id-ID" sz="1800" dirty="0"/>
              <a:t> (KBLI)</a:t>
            </a:r>
            <a:r>
              <a:rPr lang="en-ID" sz="1800" dirty="0"/>
              <a:t>, investor/</a:t>
            </a:r>
            <a:r>
              <a:rPr lang="en-ID" sz="1800" dirty="0" err="1"/>
              <a:t>pelaku</a:t>
            </a:r>
            <a:r>
              <a:rPr lang="en-ID" sz="1800" dirty="0"/>
              <a:t> </a:t>
            </a:r>
            <a:r>
              <a:rPr lang="en-ID" sz="1800" dirty="0" err="1"/>
              <a:t>usaha</a:t>
            </a:r>
            <a:r>
              <a:rPr lang="en-ID" sz="1800" dirty="0"/>
              <a:t> </a:t>
            </a:r>
            <a:r>
              <a:rPr lang="en-ID" sz="1800" dirty="0" err="1"/>
              <a:t>wajib</a:t>
            </a:r>
            <a:r>
              <a:rPr lang="en-ID" sz="1800" dirty="0"/>
              <a:t> </a:t>
            </a:r>
            <a:r>
              <a:rPr lang="en-ID" sz="1800" dirty="0" err="1"/>
              <a:t>memiliki</a:t>
            </a:r>
            <a:r>
              <a:rPr lang="id-ID" sz="1800" dirty="0"/>
              <a:t> atau menyelesaikan</a:t>
            </a:r>
            <a:r>
              <a:rPr lang="en-ID" sz="1800" dirty="0"/>
              <a:t> </a:t>
            </a:r>
            <a:r>
              <a:rPr lang="en-ID" sz="1800" dirty="0" err="1"/>
              <a:t>Izin</a:t>
            </a:r>
            <a:r>
              <a:rPr lang="en-ID" sz="1800" dirty="0"/>
              <a:t> Usaha </a:t>
            </a:r>
            <a:r>
              <a:rPr lang="en-ID" sz="1800" dirty="0" err="1"/>
              <a:t>sesuai</a:t>
            </a:r>
            <a:r>
              <a:rPr lang="en-ID" sz="1800" dirty="0"/>
              <a:t> </a:t>
            </a:r>
            <a:r>
              <a:rPr lang="id-ID" sz="1800" dirty="0"/>
              <a:t>bidang usaha</a:t>
            </a:r>
            <a:r>
              <a:rPr lang="en-ID" sz="1800" dirty="0" err="1"/>
              <a:t>nya</a:t>
            </a:r>
            <a:r>
              <a:rPr lang="id-ID" sz="1800" dirty="0"/>
              <a:t>, seperti Izin Usaha Industri (IUI), Surat Izin Usaha Perdagangan (SIUP), Tanda Daftar Usaha Pariwisata (TDUP), dsb.</a:t>
            </a:r>
          </a:p>
          <a:p>
            <a:pPr marL="342891" indent="-342891" algn="just">
              <a:spcAft>
                <a:spcPts val="600"/>
              </a:spcAft>
              <a:buFont typeface="+mj-lt"/>
              <a:buAutoNum type="arabicPeriod"/>
            </a:pPr>
            <a:r>
              <a:rPr lang="en-ID" sz="1800" dirty="0"/>
              <a:t>yang </a:t>
            </a:r>
            <a:r>
              <a:rPr lang="en-ID" sz="1800" dirty="0" err="1"/>
              <a:t>diberikan</a:t>
            </a:r>
            <a:r>
              <a:rPr lang="en-ID" sz="1800" dirty="0"/>
              <a:t> </a:t>
            </a:r>
            <a:r>
              <a:rPr lang="en-ID" sz="1800" dirty="0" err="1"/>
              <a:t>secara</a:t>
            </a:r>
            <a:r>
              <a:rPr lang="en-ID" sz="1800" dirty="0"/>
              <a:t> </a:t>
            </a:r>
            <a:r>
              <a:rPr lang="en-ID" sz="1800" dirty="0" err="1"/>
              <a:t>otomatis</a:t>
            </a:r>
            <a:r>
              <a:rPr lang="en-ID" sz="1800" dirty="0"/>
              <a:t> </a:t>
            </a:r>
            <a:r>
              <a:rPr lang="en-ID" sz="1800" dirty="0" err="1"/>
              <a:t>setelah</a:t>
            </a:r>
            <a:r>
              <a:rPr lang="en-ID" sz="1800" dirty="0"/>
              <a:t> </a:t>
            </a:r>
            <a:r>
              <a:rPr lang="en-ID" sz="1800" dirty="0" err="1"/>
              <a:t>memenuhi</a:t>
            </a:r>
            <a:r>
              <a:rPr lang="en-ID" sz="1800" dirty="0"/>
              <a:t> </a:t>
            </a:r>
            <a:r>
              <a:rPr lang="en-ID" sz="1800" dirty="0" err="1"/>
              <a:t>komitmen</a:t>
            </a:r>
            <a:r>
              <a:rPr lang="en-ID" sz="1800" dirty="0"/>
              <a:t> </a:t>
            </a:r>
            <a:r>
              <a:rPr lang="en-ID" sz="1800" dirty="0" err="1"/>
              <a:t>Perizinan</a:t>
            </a:r>
            <a:r>
              <a:rPr lang="en-ID" sz="1800" dirty="0"/>
              <a:t> </a:t>
            </a:r>
            <a:r>
              <a:rPr lang="en-ID" sz="1800" dirty="0" err="1"/>
              <a:t>Lingkungan</a:t>
            </a:r>
            <a:r>
              <a:rPr lang="en-ID" sz="1800" dirty="0"/>
              <a:t> </a:t>
            </a:r>
            <a:r>
              <a:rPr lang="en-ID" sz="1800" dirty="0" err="1"/>
              <a:t>dan</a:t>
            </a:r>
            <a:r>
              <a:rPr lang="en-ID" sz="1800" dirty="0"/>
              <a:t> </a:t>
            </a:r>
            <a:r>
              <a:rPr lang="en-ID" sz="1800" dirty="0" err="1"/>
              <a:t>Pemenuhan</a:t>
            </a:r>
            <a:r>
              <a:rPr lang="en-ID" sz="1800" dirty="0"/>
              <a:t> </a:t>
            </a:r>
            <a:r>
              <a:rPr lang="en-ID" sz="1800" dirty="0" err="1"/>
              <a:t>Standar</a:t>
            </a:r>
            <a:r>
              <a:rPr lang="en-ID" sz="1800" dirty="0"/>
              <a:t> </a:t>
            </a:r>
            <a:r>
              <a:rPr lang="en-ID" sz="1800" dirty="0" err="1"/>
              <a:t>Bangunan</a:t>
            </a:r>
            <a:r>
              <a:rPr lang="en-ID" sz="1800" dirty="0"/>
              <a:t> (</a:t>
            </a:r>
            <a:r>
              <a:rPr lang="en-ID" sz="1800" dirty="0" err="1"/>
              <a:t>bagi</a:t>
            </a:r>
            <a:r>
              <a:rPr lang="en-ID" sz="1800" dirty="0"/>
              <a:t> </a:t>
            </a:r>
            <a:r>
              <a:rPr lang="en-ID" sz="1800" dirty="0" err="1"/>
              <a:t>Izin</a:t>
            </a:r>
            <a:r>
              <a:rPr lang="en-ID" sz="1800" dirty="0"/>
              <a:t> Usaha </a:t>
            </a:r>
            <a:r>
              <a:rPr lang="en-ID" sz="1800" dirty="0" err="1"/>
              <a:t>sektor</a:t>
            </a:r>
            <a:r>
              <a:rPr lang="en-ID" sz="1800" dirty="0"/>
              <a:t> yang </a:t>
            </a:r>
            <a:r>
              <a:rPr lang="en-ID" sz="1800" dirty="0" err="1"/>
              <a:t>tidak</a:t>
            </a:r>
            <a:r>
              <a:rPr lang="en-ID" sz="1800" dirty="0"/>
              <a:t> </a:t>
            </a:r>
            <a:r>
              <a:rPr lang="en-ID" sz="1800" dirty="0" err="1"/>
              <a:t>memerlukan</a:t>
            </a:r>
            <a:r>
              <a:rPr lang="en-ID" sz="1800" dirty="0"/>
              <a:t> </a:t>
            </a:r>
            <a:r>
              <a:rPr lang="en-ID" sz="1800" dirty="0" err="1"/>
              <a:t>komitmen</a:t>
            </a:r>
            <a:r>
              <a:rPr lang="en-ID" sz="1800" dirty="0"/>
              <a:t> </a:t>
            </a:r>
            <a:r>
              <a:rPr lang="en-ID" sz="1800" dirty="0" err="1"/>
              <a:t>pemenuhan</a:t>
            </a:r>
            <a:r>
              <a:rPr lang="en-ID" sz="1800" dirty="0"/>
              <a:t> </a:t>
            </a:r>
            <a:r>
              <a:rPr lang="en-ID" sz="1800" dirty="0" err="1"/>
              <a:t>standar</a:t>
            </a:r>
            <a:r>
              <a:rPr lang="en-ID" sz="1800" dirty="0"/>
              <a:t>, </a:t>
            </a:r>
            <a:r>
              <a:rPr lang="en-ID" sz="1800" dirty="0" err="1"/>
              <a:t>misalnya</a:t>
            </a:r>
            <a:r>
              <a:rPr lang="en-ID" sz="1800" dirty="0"/>
              <a:t> Surat </a:t>
            </a:r>
            <a:r>
              <a:rPr lang="en-ID" sz="1800" dirty="0" err="1"/>
              <a:t>Izin</a:t>
            </a:r>
            <a:r>
              <a:rPr lang="en-ID" sz="1800" dirty="0"/>
              <a:t> Usaha </a:t>
            </a:r>
            <a:r>
              <a:rPr lang="en-ID" sz="1800" dirty="0" err="1"/>
              <a:t>Perdagangan</a:t>
            </a:r>
            <a:r>
              <a:rPr lang="en-ID" sz="1800" dirty="0"/>
              <a:t>/SIUP).</a:t>
            </a:r>
          </a:p>
          <a:p>
            <a:pPr marL="342891" indent="-342891" algn="just">
              <a:spcAft>
                <a:spcPts val="600"/>
              </a:spcAft>
              <a:buFont typeface="+mj-lt"/>
              <a:buAutoNum type="arabicPeriod"/>
            </a:pPr>
            <a:r>
              <a:rPr lang="en-ID" sz="1800" dirty="0" err="1"/>
              <a:t>Bagi</a:t>
            </a:r>
            <a:r>
              <a:rPr lang="en-ID" sz="1800" dirty="0"/>
              <a:t> </a:t>
            </a:r>
            <a:r>
              <a:rPr lang="en-ID" sz="1800" dirty="0" err="1"/>
              <a:t>Izin</a:t>
            </a:r>
            <a:r>
              <a:rPr lang="en-ID" sz="1800" dirty="0"/>
              <a:t> Usaha yang </a:t>
            </a:r>
            <a:r>
              <a:rPr lang="en-ID" sz="1800" dirty="0" err="1"/>
              <a:t>sektornya</a:t>
            </a:r>
            <a:r>
              <a:rPr lang="en-ID" sz="1800" dirty="0"/>
              <a:t> </a:t>
            </a:r>
            <a:r>
              <a:rPr lang="en-ID" sz="1800" dirty="0" err="1"/>
              <a:t>memerlukan</a:t>
            </a:r>
            <a:r>
              <a:rPr lang="en-ID" sz="1800" dirty="0"/>
              <a:t> </a:t>
            </a:r>
            <a:r>
              <a:rPr lang="en-ID" sz="1800" dirty="0" err="1"/>
              <a:t>komitmen</a:t>
            </a:r>
            <a:r>
              <a:rPr lang="en-ID" sz="1800" dirty="0"/>
              <a:t> </a:t>
            </a:r>
            <a:r>
              <a:rPr lang="en-ID" sz="1800" dirty="0" err="1"/>
              <a:t>pemenuhan</a:t>
            </a:r>
            <a:r>
              <a:rPr lang="en-ID" sz="1800" dirty="0"/>
              <a:t> </a:t>
            </a:r>
            <a:r>
              <a:rPr lang="en-ID" sz="1800" dirty="0" err="1"/>
              <a:t>standar</a:t>
            </a:r>
            <a:r>
              <a:rPr lang="en-ID" sz="1800" dirty="0"/>
              <a:t>, investor/</a:t>
            </a:r>
            <a:r>
              <a:rPr lang="en-ID" sz="1800" dirty="0" err="1"/>
              <a:t>pelaku</a:t>
            </a:r>
            <a:r>
              <a:rPr lang="en-ID" sz="1800" dirty="0"/>
              <a:t> </a:t>
            </a:r>
            <a:r>
              <a:rPr lang="en-ID" sz="1800" dirty="0" err="1"/>
              <a:t>usaha</a:t>
            </a:r>
            <a:r>
              <a:rPr lang="en-ID" sz="1800" dirty="0"/>
              <a:t> </a:t>
            </a:r>
            <a:r>
              <a:rPr lang="en-ID" sz="1800" dirty="0" err="1"/>
              <a:t>wajib</a:t>
            </a:r>
            <a:r>
              <a:rPr lang="en-ID" sz="1800" dirty="0"/>
              <a:t> </a:t>
            </a:r>
            <a:r>
              <a:rPr lang="en-ID" sz="1800" dirty="0" err="1"/>
              <a:t>berkomitmen</a:t>
            </a:r>
            <a:r>
              <a:rPr lang="en-ID" sz="1800" dirty="0"/>
              <a:t> </a:t>
            </a:r>
            <a:r>
              <a:rPr lang="en-ID" sz="1800" dirty="0" err="1"/>
              <a:t>untuk</a:t>
            </a:r>
            <a:r>
              <a:rPr lang="en-ID" sz="1800" dirty="0"/>
              <a:t> </a:t>
            </a:r>
            <a:r>
              <a:rPr lang="en-ID" sz="1800" dirty="0" err="1"/>
              <a:t>menyelesaikan</a:t>
            </a:r>
            <a:r>
              <a:rPr lang="en-ID" sz="1800" dirty="0"/>
              <a:t> </a:t>
            </a:r>
            <a:r>
              <a:rPr lang="en-ID" sz="1800" dirty="0" err="1"/>
              <a:t>pemenuhan</a:t>
            </a:r>
            <a:r>
              <a:rPr lang="en-ID" sz="1800" dirty="0"/>
              <a:t> </a:t>
            </a:r>
            <a:r>
              <a:rPr lang="en-ID" sz="1800" dirty="0" err="1"/>
              <a:t>standar</a:t>
            </a:r>
            <a:r>
              <a:rPr lang="en-ID" sz="1800" dirty="0"/>
              <a:t> </a:t>
            </a:r>
            <a:r>
              <a:rPr lang="en-ID" sz="1800" dirty="0" err="1"/>
              <a:t>dalam</a:t>
            </a:r>
            <a:r>
              <a:rPr lang="en-ID" sz="1800" dirty="0"/>
              <a:t> </a:t>
            </a:r>
            <a:r>
              <a:rPr lang="en-ID" sz="1800" dirty="0" err="1"/>
              <a:t>jangka</a:t>
            </a:r>
            <a:r>
              <a:rPr lang="en-ID" sz="1800" dirty="0"/>
              <a:t> </a:t>
            </a:r>
            <a:r>
              <a:rPr lang="en-ID" sz="1800" dirty="0" err="1"/>
              <a:t>waktu</a:t>
            </a:r>
            <a:r>
              <a:rPr lang="en-ID" sz="1800" dirty="0"/>
              <a:t> </a:t>
            </a:r>
            <a:r>
              <a:rPr lang="en-ID" sz="1800" dirty="0" err="1"/>
              <a:t>tertentu</a:t>
            </a:r>
            <a:r>
              <a:rPr lang="en-ID" sz="1800" dirty="0"/>
              <a:t>.</a:t>
            </a:r>
          </a:p>
          <a:p>
            <a:pPr marL="342891" indent="-342891" algn="just">
              <a:spcAft>
                <a:spcPts val="600"/>
              </a:spcAft>
              <a:buFont typeface="+mj-lt"/>
              <a:buAutoNum type="arabicPeriod"/>
            </a:pPr>
            <a:r>
              <a:rPr lang="en-ID" sz="1800" dirty="0"/>
              <a:t>Investor/</a:t>
            </a:r>
            <a:r>
              <a:rPr lang="en-ID" sz="1800" dirty="0" err="1"/>
              <a:t>pelaku</a:t>
            </a:r>
            <a:r>
              <a:rPr lang="en-ID" sz="1800" dirty="0"/>
              <a:t> </a:t>
            </a:r>
            <a:r>
              <a:rPr lang="en-ID" sz="1800" dirty="0" err="1"/>
              <a:t>usaha</a:t>
            </a:r>
            <a:r>
              <a:rPr lang="en-ID" sz="1800" dirty="0"/>
              <a:t> </a:t>
            </a:r>
            <a:r>
              <a:rPr lang="en-ID" sz="1800" dirty="0" err="1"/>
              <a:t>wajib</a:t>
            </a:r>
            <a:r>
              <a:rPr lang="en-ID" sz="1800" dirty="0"/>
              <a:t> </a:t>
            </a:r>
            <a:r>
              <a:rPr lang="en-ID" sz="1800" dirty="0" err="1"/>
              <a:t>mematuhi</a:t>
            </a:r>
            <a:r>
              <a:rPr lang="en-ID" sz="1800" dirty="0"/>
              <a:t> </a:t>
            </a:r>
            <a:r>
              <a:rPr lang="en-ID" sz="1800" dirty="0" err="1"/>
              <a:t>standar</a:t>
            </a:r>
            <a:r>
              <a:rPr lang="en-ID" sz="1800" dirty="0"/>
              <a:t> yang </a:t>
            </a:r>
            <a:r>
              <a:rPr lang="en-ID" sz="1800" dirty="0" err="1"/>
              <a:t>ditetapkan</a:t>
            </a:r>
            <a:r>
              <a:rPr lang="en-ID" sz="1800" dirty="0"/>
              <a:t> </a:t>
            </a:r>
            <a:r>
              <a:rPr lang="en-ID" sz="1800" dirty="0" err="1"/>
              <a:t>dalam</a:t>
            </a:r>
            <a:r>
              <a:rPr lang="en-ID" sz="1800" dirty="0"/>
              <a:t> </a:t>
            </a:r>
            <a:r>
              <a:rPr lang="en-ID" sz="1800" dirty="0" err="1"/>
              <a:t>Izin</a:t>
            </a:r>
            <a:r>
              <a:rPr lang="en-ID" sz="1800" dirty="0"/>
              <a:t> Usaha </a:t>
            </a:r>
            <a:r>
              <a:rPr lang="en-ID" sz="1800" dirty="0" err="1"/>
              <a:t>sesuai</a:t>
            </a:r>
            <a:r>
              <a:rPr lang="en-ID" sz="1800" dirty="0"/>
              <a:t> </a:t>
            </a:r>
            <a:r>
              <a:rPr lang="id-ID" sz="1800" dirty="0"/>
              <a:t>bidang usahanya (KBLI), seperti </a:t>
            </a:r>
            <a:r>
              <a:rPr lang="en-ID" sz="1800" dirty="0" err="1"/>
              <a:t>pemenuhan</a:t>
            </a:r>
            <a:r>
              <a:rPr lang="en-ID" sz="1800" dirty="0"/>
              <a:t> </a:t>
            </a:r>
            <a:r>
              <a:rPr lang="en-ID" sz="1800" dirty="0" err="1"/>
              <a:t>standar</a:t>
            </a:r>
            <a:r>
              <a:rPr lang="en-ID" sz="1800" dirty="0"/>
              <a:t> (</a:t>
            </a:r>
            <a:r>
              <a:rPr lang="en-ID" sz="1800" dirty="0" err="1"/>
              <a:t>terkait</a:t>
            </a:r>
            <a:r>
              <a:rPr lang="en-ID" sz="1800" dirty="0"/>
              <a:t> </a:t>
            </a:r>
            <a:r>
              <a:rPr lang="en-ID" sz="1800" dirty="0" err="1"/>
              <a:t>dengan</a:t>
            </a:r>
            <a:r>
              <a:rPr lang="en-ID" sz="1800" dirty="0"/>
              <a:t> </a:t>
            </a:r>
            <a:r>
              <a:rPr lang="en-ID" sz="1800" dirty="0" err="1"/>
              <a:t>Kesehatan</a:t>
            </a:r>
            <a:r>
              <a:rPr lang="en-ID" sz="1800" dirty="0"/>
              <a:t>, </a:t>
            </a:r>
            <a:r>
              <a:rPr lang="en-ID" sz="1800" dirty="0" err="1"/>
              <a:t>Keselamatan</a:t>
            </a:r>
            <a:r>
              <a:rPr lang="en-ID" sz="1800" dirty="0"/>
              <a:t>, </a:t>
            </a:r>
            <a:r>
              <a:rPr lang="en-ID" sz="1800" dirty="0" err="1"/>
              <a:t>dan</a:t>
            </a:r>
            <a:r>
              <a:rPr lang="en-ID" sz="1800" dirty="0"/>
              <a:t> </a:t>
            </a:r>
            <a:r>
              <a:rPr lang="en-ID" sz="1800" dirty="0" err="1"/>
              <a:t>Keamanan</a:t>
            </a:r>
            <a:r>
              <a:rPr lang="en-ID" sz="1800" dirty="0"/>
              <a:t>, </a:t>
            </a:r>
            <a:r>
              <a:rPr lang="en-ID" sz="1800" dirty="0" err="1"/>
              <a:t>misalnya</a:t>
            </a:r>
            <a:r>
              <a:rPr lang="en-ID" sz="1800" dirty="0"/>
              <a:t> </a:t>
            </a:r>
            <a:r>
              <a:rPr lang="en-ID" sz="1800" dirty="0" err="1"/>
              <a:t>sektor</a:t>
            </a:r>
            <a:r>
              <a:rPr lang="en-ID" sz="1800" dirty="0"/>
              <a:t> </a:t>
            </a:r>
            <a:r>
              <a:rPr lang="en-ID" sz="1800" dirty="0" err="1"/>
              <a:t>kesehatan</a:t>
            </a:r>
            <a:r>
              <a:rPr lang="en-ID" sz="1800" dirty="0"/>
              <a:t> (Cara </a:t>
            </a:r>
            <a:r>
              <a:rPr lang="en-ID" sz="1800" dirty="0" err="1"/>
              <a:t>Pembuatan</a:t>
            </a:r>
            <a:r>
              <a:rPr lang="en-ID" sz="1800" dirty="0"/>
              <a:t> </a:t>
            </a:r>
            <a:r>
              <a:rPr lang="en-ID" sz="1800" dirty="0" err="1"/>
              <a:t>Obat</a:t>
            </a:r>
            <a:r>
              <a:rPr lang="en-ID" sz="1800" dirty="0"/>
              <a:t> yang </a:t>
            </a:r>
            <a:r>
              <a:rPr lang="en-ID" sz="1800" dirty="0" err="1"/>
              <a:t>Baik</a:t>
            </a:r>
            <a:r>
              <a:rPr lang="en-ID" sz="1800" dirty="0"/>
              <a:t>/CPOB) </a:t>
            </a:r>
            <a:r>
              <a:rPr lang="en-ID" sz="1800" dirty="0" err="1"/>
              <a:t>dan</a:t>
            </a:r>
            <a:r>
              <a:rPr lang="en-ID" sz="1800" dirty="0"/>
              <a:t> </a:t>
            </a:r>
            <a:r>
              <a:rPr lang="en-ID" sz="1800" dirty="0" err="1"/>
              <a:t>perhubungan</a:t>
            </a:r>
            <a:r>
              <a:rPr lang="en-ID" sz="1800" dirty="0"/>
              <a:t> </a:t>
            </a:r>
            <a:r>
              <a:rPr lang="en-ID" sz="1800" dirty="0" err="1"/>
              <a:t>udara</a:t>
            </a:r>
            <a:r>
              <a:rPr lang="en-ID" sz="1800" dirty="0"/>
              <a:t>).</a:t>
            </a:r>
          </a:p>
          <a:p>
            <a:pPr marL="342891" indent="-342891" algn="just">
              <a:spcAft>
                <a:spcPts val="600"/>
              </a:spcAft>
              <a:buFont typeface="+mj-lt"/>
              <a:buAutoNum type="arabicPeriod" startAt="4"/>
            </a:pPr>
            <a:r>
              <a:rPr lang="en-ID" sz="1800" dirty="0" err="1"/>
              <a:t>Pengawasan</a:t>
            </a:r>
            <a:r>
              <a:rPr lang="en-ID" sz="1800" dirty="0"/>
              <a:t> </a:t>
            </a:r>
            <a:r>
              <a:rPr lang="en-ID" sz="1800" dirty="0" err="1"/>
              <a:t>terhadap</a:t>
            </a:r>
            <a:r>
              <a:rPr lang="en-ID" sz="1800" dirty="0"/>
              <a:t> </a:t>
            </a:r>
            <a:r>
              <a:rPr lang="en-ID" sz="1800" dirty="0" err="1"/>
              <a:t>kepatuhan</a:t>
            </a:r>
            <a:r>
              <a:rPr lang="en-ID" sz="1800" dirty="0"/>
              <a:t> </a:t>
            </a:r>
            <a:r>
              <a:rPr lang="en-ID" sz="1800" dirty="0" err="1"/>
              <a:t>standar</a:t>
            </a:r>
            <a:r>
              <a:rPr lang="en-ID" sz="1800" dirty="0"/>
              <a:t> </a:t>
            </a:r>
            <a:r>
              <a:rPr lang="en-ID" sz="1800" dirty="0" err="1"/>
              <a:t>dilaksanakan</a:t>
            </a:r>
            <a:r>
              <a:rPr lang="en-ID" sz="1800" dirty="0"/>
              <a:t> </a:t>
            </a:r>
            <a:r>
              <a:rPr lang="en-ID" sz="1800" dirty="0" err="1"/>
              <a:t>oleh</a:t>
            </a:r>
            <a:r>
              <a:rPr lang="en-ID" sz="1800" dirty="0"/>
              <a:t> </a:t>
            </a:r>
            <a:r>
              <a:rPr lang="id-ID" sz="1800" i="1" dirty="0"/>
              <a:t>checker</a:t>
            </a:r>
            <a:r>
              <a:rPr lang="id-ID" sz="1800" dirty="0"/>
              <a:t> atau </a:t>
            </a:r>
            <a:r>
              <a:rPr lang="en-ID" sz="1800" dirty="0" err="1"/>
              <a:t>profesi</a:t>
            </a:r>
            <a:r>
              <a:rPr lang="en-ID" sz="1800" dirty="0"/>
              <a:t> (auditor).</a:t>
            </a:r>
            <a:endParaRPr lang="id-ID" sz="1800" dirty="0"/>
          </a:p>
          <a:p>
            <a:pPr marL="342891" indent="-342891" algn="just">
              <a:spcAft>
                <a:spcPts val="600"/>
              </a:spcAft>
              <a:buFont typeface="+mj-lt"/>
              <a:buAutoNum type="arabicPeriod" startAt="4"/>
            </a:pPr>
            <a:r>
              <a:rPr lang="en-ID" sz="1800" dirty="0"/>
              <a:t>Investor/</a:t>
            </a:r>
            <a:r>
              <a:rPr lang="en-ID" sz="1800" dirty="0" err="1"/>
              <a:t>pelaku</a:t>
            </a:r>
            <a:r>
              <a:rPr lang="en-ID" sz="1800" dirty="0"/>
              <a:t> </a:t>
            </a:r>
            <a:r>
              <a:rPr lang="en-ID" sz="1800" dirty="0" err="1"/>
              <a:t>usaha</a:t>
            </a:r>
            <a:r>
              <a:rPr lang="en-ID" sz="1800" dirty="0"/>
              <a:t> yang </a:t>
            </a:r>
            <a:r>
              <a:rPr lang="en-ID" sz="1800" dirty="0" err="1"/>
              <a:t>tidak</a:t>
            </a:r>
            <a:r>
              <a:rPr lang="en-ID" sz="1800" dirty="0"/>
              <a:t> </a:t>
            </a:r>
            <a:r>
              <a:rPr lang="en-ID" sz="1800" dirty="0" err="1"/>
              <a:t>mematuhi</a:t>
            </a:r>
            <a:r>
              <a:rPr lang="en-ID" sz="1800" dirty="0"/>
              <a:t> </a:t>
            </a:r>
            <a:r>
              <a:rPr lang="en-ID" sz="1800" dirty="0" err="1"/>
              <a:t>standar</a:t>
            </a:r>
            <a:r>
              <a:rPr lang="en-ID" sz="1800" dirty="0"/>
              <a:t> </a:t>
            </a:r>
            <a:r>
              <a:rPr lang="en-ID" sz="1800" dirty="0" err="1"/>
              <a:t>sesuai</a:t>
            </a:r>
            <a:r>
              <a:rPr lang="en-ID" sz="1800" dirty="0"/>
              <a:t> </a:t>
            </a:r>
            <a:r>
              <a:rPr lang="en-ID" sz="1800" dirty="0" err="1"/>
              <a:t>komitmen</a:t>
            </a:r>
            <a:r>
              <a:rPr lang="en-ID" sz="1800" dirty="0"/>
              <a:t> yang </a:t>
            </a:r>
            <a:r>
              <a:rPr lang="en-ID" sz="1800" dirty="0" err="1"/>
              <a:t>ditetapkan</a:t>
            </a:r>
            <a:r>
              <a:rPr lang="en-ID" sz="1800" dirty="0"/>
              <a:t> </a:t>
            </a:r>
            <a:r>
              <a:rPr lang="en-ID" sz="1800" dirty="0" err="1"/>
              <a:t>dalam</a:t>
            </a:r>
            <a:r>
              <a:rPr lang="en-ID" sz="1800" dirty="0"/>
              <a:t> </a:t>
            </a:r>
            <a:r>
              <a:rPr lang="en-ID" sz="1800" dirty="0" err="1"/>
              <a:t>jangka</a:t>
            </a:r>
            <a:r>
              <a:rPr lang="en-ID" sz="1800" dirty="0"/>
              <a:t> </a:t>
            </a:r>
            <a:r>
              <a:rPr lang="en-ID" sz="1800" dirty="0" err="1"/>
              <a:t>waktu</a:t>
            </a:r>
            <a:r>
              <a:rPr lang="en-ID" sz="1800" dirty="0"/>
              <a:t> </a:t>
            </a:r>
            <a:r>
              <a:rPr lang="en-ID" sz="1800" dirty="0" err="1"/>
              <a:t>tertentu</a:t>
            </a:r>
            <a:r>
              <a:rPr lang="en-ID" sz="1800" dirty="0"/>
              <a:t> </a:t>
            </a:r>
            <a:r>
              <a:rPr lang="en-ID" sz="1800" dirty="0" err="1"/>
              <a:t>mendapatkan</a:t>
            </a:r>
            <a:r>
              <a:rPr lang="en-ID" sz="1800" dirty="0"/>
              <a:t> </a:t>
            </a:r>
            <a:r>
              <a:rPr lang="en-ID" sz="1800" dirty="0" err="1"/>
              <a:t>sanksi</a:t>
            </a:r>
            <a:r>
              <a:rPr lang="en-ID" sz="1800" dirty="0"/>
              <a:t> </a:t>
            </a:r>
            <a:r>
              <a:rPr lang="en-ID" sz="1800" dirty="0" err="1"/>
              <a:t>berupa</a:t>
            </a:r>
            <a:r>
              <a:rPr lang="en-ID" sz="1800" dirty="0"/>
              <a:t> </a:t>
            </a:r>
            <a:r>
              <a:rPr lang="en-ID" sz="1800" dirty="0" err="1"/>
              <a:t>teguran</a:t>
            </a:r>
            <a:r>
              <a:rPr lang="en-ID" sz="1800" dirty="0"/>
              <a:t>, </a:t>
            </a:r>
            <a:r>
              <a:rPr lang="en-ID" sz="1800" dirty="0" err="1"/>
              <a:t>pembekuan</a:t>
            </a:r>
            <a:r>
              <a:rPr lang="en-ID" sz="1800" dirty="0"/>
              <a:t> </a:t>
            </a:r>
            <a:r>
              <a:rPr lang="en-ID" sz="1800" dirty="0" err="1"/>
              <a:t>izin</a:t>
            </a:r>
            <a:r>
              <a:rPr lang="en-ID" sz="1800" dirty="0"/>
              <a:t>, </a:t>
            </a:r>
            <a:r>
              <a:rPr lang="en-ID" sz="1800" dirty="0" err="1"/>
              <a:t>atau</a:t>
            </a:r>
            <a:r>
              <a:rPr lang="en-ID" sz="1800" dirty="0"/>
              <a:t> </a:t>
            </a:r>
            <a:r>
              <a:rPr lang="en-ID" sz="1800" dirty="0" err="1"/>
              <a:t>pencabutan</a:t>
            </a:r>
            <a:r>
              <a:rPr lang="en-ID" sz="1800" dirty="0"/>
              <a:t> </a:t>
            </a:r>
            <a:r>
              <a:rPr lang="en-ID" sz="1800" dirty="0" err="1"/>
              <a:t>izin</a:t>
            </a:r>
            <a:r>
              <a:rPr lang="en-ID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5167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87" name="Rectangle 6"/>
          <p:cNvSpPr/>
          <p:nvPr/>
        </p:nvSpPr>
        <p:spPr>
          <a:xfrm>
            <a:off x="231073" y="159538"/>
            <a:ext cx="113958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 err="1">
                <a:solidFill>
                  <a:schemeClr val="bg1"/>
                </a:solidFill>
                <a:latin typeface="Arial" panose="020B0604020202020204" pitchFamily="34" charset="0"/>
              </a:rPr>
              <a:t>Regulasi</a:t>
            </a:r>
            <a:r>
              <a:rPr lang="en-GB" sz="3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Arial" panose="020B0604020202020204" pitchFamily="34" charset="0"/>
              </a:rPr>
              <a:t>Perizinan</a:t>
            </a:r>
            <a:r>
              <a:rPr lang="en-GB" sz="3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Arial" panose="020B0604020202020204" pitchFamily="34" charset="0"/>
              </a:rPr>
              <a:t>Berusaha</a:t>
            </a:r>
            <a:r>
              <a:rPr lang="en-GB" sz="3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Arial" panose="020B0604020202020204" pitchFamily="34" charset="0"/>
              </a:rPr>
              <a:t>Melalui</a:t>
            </a:r>
            <a:r>
              <a:rPr lang="en-GB" sz="3600" b="1" dirty="0">
                <a:solidFill>
                  <a:schemeClr val="bg1"/>
                </a:solidFill>
                <a:latin typeface="Arial" panose="020B0604020202020204" pitchFamily="34" charset="0"/>
              </a:rPr>
              <a:t> OSS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1049188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11330839" y="500951"/>
            <a:ext cx="612308" cy="5334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900">
                <a:solidFill>
                  <a:schemeClr val="tx1"/>
                </a:solidFill>
                <a:latin typeface="Calibri" pitchFamily="34" charset="0"/>
              </a:defRPr>
            </a:lvl1pPr>
            <a:lvl2pPr marL="742839" indent="-285710">
              <a:defRPr sz="1900">
                <a:solidFill>
                  <a:schemeClr val="tx1"/>
                </a:solidFill>
                <a:latin typeface="Calibri" pitchFamily="34" charset="0"/>
              </a:defRPr>
            </a:lvl2pPr>
            <a:lvl3pPr marL="1142830" indent="-228568">
              <a:defRPr sz="1900">
                <a:solidFill>
                  <a:schemeClr val="tx1"/>
                </a:solidFill>
                <a:latin typeface="Calibri" pitchFamily="34" charset="0"/>
              </a:defRPr>
            </a:lvl3pPr>
            <a:lvl4pPr marL="1599960" indent="-228568">
              <a:defRPr sz="1900">
                <a:solidFill>
                  <a:schemeClr val="tx1"/>
                </a:solidFill>
                <a:latin typeface="Calibri" pitchFamily="34" charset="0"/>
              </a:defRPr>
            </a:lvl4pPr>
            <a:lvl5pPr marL="2057091" indent="-228568">
              <a:defRPr sz="1900">
                <a:solidFill>
                  <a:schemeClr val="tx1"/>
                </a:solidFill>
                <a:latin typeface="Calibri" pitchFamily="34" charset="0"/>
              </a:defRPr>
            </a:lvl5pPr>
            <a:lvl6pPr marL="2514224" indent="-228568" defTabSz="912677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6pPr>
            <a:lvl7pPr marL="2971356" indent="-228568" defTabSz="912677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7pPr>
            <a:lvl8pPr marL="3428488" indent="-228568" defTabSz="912677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8pPr>
            <a:lvl9pPr marL="3885622" indent="-228568" defTabSz="912677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2677" fontAlgn="base">
              <a:spcBef>
                <a:spcPct val="0"/>
              </a:spcBef>
              <a:spcAft>
                <a:spcPct val="0"/>
              </a:spcAft>
            </a:pPr>
            <a:r>
              <a:rPr lang="id-ID" dirty="0">
                <a:solidFill>
                  <a:schemeClr val="bg1"/>
                </a:solidFill>
                <a:latin typeface="Arial" pitchFamily="34" charset="0"/>
              </a:rPr>
              <a:t>9</a:t>
            </a:r>
            <a:endParaRPr lang="en-US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5" name="Rectangle 5"/>
          <p:cNvSpPr/>
          <p:nvPr/>
        </p:nvSpPr>
        <p:spPr>
          <a:xfrm>
            <a:off x="414513" y="1231722"/>
            <a:ext cx="1162789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spcAft>
                <a:spcPts val="600"/>
              </a:spcAft>
              <a:buFont typeface="+mj-lt"/>
              <a:buAutoNum type="arabicPeriod"/>
            </a:pPr>
            <a:r>
              <a:rPr lang="en-GB" sz="2000" b="1" dirty="0" err="1">
                <a:latin typeface="Arial" panose="020B0604020202020204" pitchFamily="34" charset="0"/>
              </a:rPr>
              <a:t>Presiden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telah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menetapkan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Peraturan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Pemerintah</a:t>
            </a:r>
            <a:r>
              <a:rPr lang="en-GB" sz="2000" b="1" dirty="0">
                <a:latin typeface="Arial" panose="020B0604020202020204" pitchFamily="34" charset="0"/>
              </a:rPr>
              <a:t> (PP) </a:t>
            </a:r>
            <a:r>
              <a:rPr lang="en-GB" sz="2000" b="1" dirty="0" err="1">
                <a:latin typeface="Arial" panose="020B0604020202020204" pitchFamily="34" charset="0"/>
              </a:rPr>
              <a:t>Nomor</a:t>
            </a:r>
            <a:r>
              <a:rPr lang="en-GB" sz="2000" b="1" dirty="0">
                <a:latin typeface="Arial" panose="020B0604020202020204" pitchFamily="34" charset="0"/>
              </a:rPr>
              <a:t> 24 </a:t>
            </a:r>
            <a:r>
              <a:rPr lang="en-GB" sz="2000" b="1" dirty="0" err="1">
                <a:latin typeface="Arial" panose="020B0604020202020204" pitchFamily="34" charset="0"/>
              </a:rPr>
              <a:t>Tahun</a:t>
            </a:r>
            <a:r>
              <a:rPr lang="en-GB" sz="2000" b="1" dirty="0">
                <a:latin typeface="Arial" panose="020B0604020202020204" pitchFamily="34" charset="0"/>
              </a:rPr>
              <a:t> 2018 </a:t>
            </a:r>
            <a:r>
              <a:rPr lang="en-GB" sz="2000" b="1" dirty="0" err="1">
                <a:latin typeface="Arial" panose="020B0604020202020204" pitchFamily="34" charset="0"/>
              </a:rPr>
              <a:t>tentang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Pelayanan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Perizinan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Berusaha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Terintegrasi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Secara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Eletronik</a:t>
            </a:r>
            <a:r>
              <a:rPr lang="en-GB" sz="2000" b="1" dirty="0">
                <a:latin typeface="Arial" panose="020B0604020202020204" pitchFamily="34" charset="0"/>
              </a:rPr>
              <a:t> (OSS) </a:t>
            </a:r>
            <a:r>
              <a:rPr lang="en-GB" sz="2000" b="1" dirty="0" err="1">
                <a:latin typeface="Arial" panose="020B0604020202020204" pitchFamily="34" charset="0"/>
              </a:rPr>
              <a:t>sebagai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dasar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regulasi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pelaksanaan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pelayanan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perizinan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berusaha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melalui</a:t>
            </a:r>
            <a:r>
              <a:rPr lang="en-GB" sz="2000" b="1" dirty="0">
                <a:latin typeface="Arial" panose="020B0604020202020204" pitchFamily="34" charset="0"/>
              </a:rPr>
              <a:t> OSS</a:t>
            </a:r>
          </a:p>
          <a:p>
            <a:pPr marL="457200" lvl="0" indent="-457200">
              <a:spcAft>
                <a:spcPts val="600"/>
              </a:spcAft>
              <a:buFont typeface="+mj-lt"/>
              <a:buAutoNum type="arabicPeriod"/>
            </a:pPr>
            <a:r>
              <a:rPr lang="en-GB" sz="2000" b="1" dirty="0">
                <a:latin typeface="Arial" panose="020B0604020202020204" pitchFamily="34" charset="0"/>
              </a:rPr>
              <a:t>PP </a:t>
            </a:r>
            <a:r>
              <a:rPr lang="en-GB" sz="2000" b="1" dirty="0" err="1">
                <a:latin typeface="Arial" panose="020B0604020202020204" pitchFamily="34" charset="0"/>
              </a:rPr>
              <a:t>Nomor</a:t>
            </a:r>
            <a:r>
              <a:rPr lang="en-GB" sz="2000" b="1" dirty="0">
                <a:latin typeface="Arial" panose="020B0604020202020204" pitchFamily="34" charset="0"/>
              </a:rPr>
              <a:t> 24 </a:t>
            </a:r>
            <a:r>
              <a:rPr lang="en-GB" sz="2000" b="1" dirty="0" err="1">
                <a:latin typeface="Arial" panose="020B0604020202020204" pitchFamily="34" charset="0"/>
              </a:rPr>
              <a:t>Tahun</a:t>
            </a:r>
            <a:r>
              <a:rPr lang="en-GB" sz="2000" b="1" dirty="0">
                <a:latin typeface="Arial" panose="020B0604020202020204" pitchFamily="34" charset="0"/>
              </a:rPr>
              <a:t> 2018, </a:t>
            </a:r>
            <a:r>
              <a:rPr lang="en-GB" sz="2000" b="1" dirty="0" err="1">
                <a:latin typeface="Arial" panose="020B0604020202020204" pitchFamily="34" charset="0"/>
              </a:rPr>
              <a:t>mengatur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kembali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ketentuan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mengenai</a:t>
            </a:r>
            <a:r>
              <a:rPr lang="en-GB" sz="2000" b="1" dirty="0">
                <a:latin typeface="Arial" panose="020B0604020202020204" pitchFamily="34" charset="0"/>
              </a:rPr>
              <a:t>:</a:t>
            </a:r>
          </a:p>
          <a:p>
            <a:pPr marL="912975" lvl="1" indent="-457200">
              <a:spcAft>
                <a:spcPts val="0"/>
              </a:spcAft>
              <a:buFont typeface="+mj-lt"/>
              <a:buAutoNum type="alphaLcPeriod"/>
            </a:pPr>
            <a:r>
              <a:rPr lang="en-GB" sz="2000" dirty="0" err="1">
                <a:latin typeface="Arial" panose="020B0604020202020204" pitchFamily="34" charset="0"/>
              </a:rPr>
              <a:t>Jenis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Perizinan</a:t>
            </a:r>
            <a:r>
              <a:rPr lang="en-GB" sz="2000" dirty="0">
                <a:latin typeface="Arial" panose="020B0604020202020204" pitchFamily="34" charset="0"/>
              </a:rPr>
              <a:t>, </a:t>
            </a:r>
            <a:r>
              <a:rPr lang="en-GB" sz="2000" dirty="0" err="1">
                <a:latin typeface="Arial" panose="020B0604020202020204" pitchFamily="34" charset="0"/>
              </a:rPr>
              <a:t>Pemohon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Perizinan</a:t>
            </a:r>
            <a:r>
              <a:rPr lang="en-GB" sz="2000" dirty="0">
                <a:latin typeface="Arial" panose="020B0604020202020204" pitchFamily="34" charset="0"/>
              </a:rPr>
              <a:t>, </a:t>
            </a:r>
            <a:r>
              <a:rPr lang="en-GB" sz="2000" dirty="0" err="1">
                <a:latin typeface="Arial" panose="020B0604020202020204" pitchFamily="34" charset="0"/>
              </a:rPr>
              <a:t>dan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Penerbit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Perizinan</a:t>
            </a:r>
            <a:endParaRPr lang="en-GB" sz="2000" dirty="0">
              <a:latin typeface="Arial" panose="020B0604020202020204" pitchFamily="34" charset="0"/>
            </a:endParaRPr>
          </a:p>
          <a:p>
            <a:pPr marL="912975" lvl="1" indent="-457200">
              <a:spcAft>
                <a:spcPts val="0"/>
              </a:spcAft>
              <a:buFont typeface="+mj-lt"/>
              <a:buAutoNum type="alphaLcPeriod"/>
            </a:pPr>
            <a:r>
              <a:rPr lang="en-GB" sz="2000" dirty="0" err="1">
                <a:latin typeface="Arial" panose="020B0604020202020204" pitchFamily="34" charset="0"/>
              </a:rPr>
              <a:t>Mekanisme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Pelaksanaan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Perizinan</a:t>
            </a:r>
            <a:r>
              <a:rPr lang="en-GB" sz="2000" dirty="0">
                <a:latin typeface="Arial" panose="020B0604020202020204" pitchFamily="34" charset="0"/>
              </a:rPr>
              <a:t>: </a:t>
            </a:r>
            <a:r>
              <a:rPr lang="en-GB" sz="2000" dirty="0" err="1">
                <a:latin typeface="Arial" panose="020B0604020202020204" pitchFamily="34" charset="0"/>
              </a:rPr>
              <a:t>Pengaturan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kembali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fungsi</a:t>
            </a:r>
            <a:r>
              <a:rPr lang="en-GB" sz="2000" dirty="0">
                <a:latin typeface="Arial" panose="020B0604020202020204" pitchFamily="34" charset="0"/>
              </a:rPr>
              <a:t> K/L/P</a:t>
            </a:r>
          </a:p>
          <a:p>
            <a:pPr marL="912975" lvl="1" indent="-457200">
              <a:spcAft>
                <a:spcPts val="0"/>
              </a:spcAft>
              <a:buFont typeface="+mj-lt"/>
              <a:buAutoNum type="alphaLcPeriod"/>
            </a:pPr>
            <a:r>
              <a:rPr lang="en-GB" sz="2000" dirty="0" err="1">
                <a:latin typeface="Arial" panose="020B0604020202020204" pitchFamily="34" charset="0"/>
              </a:rPr>
              <a:t>Reformasi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Perizinan</a:t>
            </a:r>
            <a:r>
              <a:rPr lang="en-GB" sz="2000" dirty="0">
                <a:latin typeface="Arial" panose="020B0604020202020204" pitchFamily="34" charset="0"/>
              </a:rPr>
              <a:t>: </a:t>
            </a:r>
            <a:r>
              <a:rPr lang="id-ID" sz="2000" dirty="0" err="1">
                <a:latin typeface="Arial" panose="020B0604020202020204" pitchFamily="34" charset="0"/>
              </a:rPr>
              <a:t>m</a:t>
            </a:r>
            <a:r>
              <a:rPr lang="en-GB" sz="2000" dirty="0" err="1">
                <a:latin typeface="Arial" panose="020B0604020202020204" pitchFamily="34" charset="0"/>
              </a:rPr>
              <a:t>enghapus</a:t>
            </a:r>
            <a:r>
              <a:rPr lang="en-GB" sz="2000" dirty="0">
                <a:latin typeface="Arial" panose="020B0604020202020204" pitchFamily="34" charset="0"/>
              </a:rPr>
              <a:t>, </a:t>
            </a:r>
            <a:r>
              <a:rPr lang="en-GB" sz="2000" dirty="0" err="1">
                <a:latin typeface="Arial" panose="020B0604020202020204" pitchFamily="34" charset="0"/>
              </a:rPr>
              <a:t>menggabungkan</a:t>
            </a:r>
            <a:r>
              <a:rPr lang="en-GB" sz="2000" dirty="0">
                <a:latin typeface="Arial" panose="020B0604020202020204" pitchFamily="34" charset="0"/>
              </a:rPr>
              <a:t>, </a:t>
            </a:r>
            <a:r>
              <a:rPr lang="en-GB" sz="2000" dirty="0" err="1">
                <a:latin typeface="Arial" panose="020B0604020202020204" pitchFamily="34" charset="0"/>
              </a:rPr>
              <a:t>menyederhanakan</a:t>
            </a:r>
            <a:r>
              <a:rPr lang="en-GB" sz="2000" dirty="0">
                <a:latin typeface="Arial" panose="020B0604020202020204" pitchFamily="34" charset="0"/>
              </a:rPr>
              <a:t>, </a:t>
            </a:r>
            <a:r>
              <a:rPr lang="en-GB" sz="2000" dirty="0" err="1">
                <a:latin typeface="Arial" panose="020B0604020202020204" pitchFamily="34" charset="0"/>
              </a:rPr>
              <a:t>mengelompokan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bentuk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dan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jenis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perizinan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dalam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bentuk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daftar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perizinan</a:t>
            </a:r>
            <a:r>
              <a:rPr lang="en-GB" sz="2000" dirty="0">
                <a:latin typeface="Arial" panose="020B0604020202020204" pitchFamily="34" charset="0"/>
              </a:rPr>
              <a:t> (</a:t>
            </a:r>
            <a:r>
              <a:rPr lang="en-GB" sz="2000" dirty="0" err="1">
                <a:latin typeface="Arial" panose="020B0604020202020204" pitchFamily="34" charset="0"/>
              </a:rPr>
              <a:t>postif</a:t>
            </a:r>
            <a:r>
              <a:rPr lang="en-GB" sz="2000" dirty="0">
                <a:latin typeface="Arial" panose="020B0604020202020204" pitchFamily="34" charset="0"/>
              </a:rPr>
              <a:t> list)</a:t>
            </a:r>
          </a:p>
          <a:p>
            <a:pPr marL="912975" lvl="1" indent="-457200">
              <a:spcAft>
                <a:spcPts val="0"/>
              </a:spcAft>
              <a:buFont typeface="+mj-lt"/>
              <a:buAutoNum type="alphaLcPeriod"/>
            </a:pPr>
            <a:r>
              <a:rPr lang="en-GB" sz="2000" dirty="0">
                <a:latin typeface="Arial" panose="020B0604020202020204" pitchFamily="34" charset="0"/>
              </a:rPr>
              <a:t>OSS: </a:t>
            </a:r>
            <a:r>
              <a:rPr lang="en-GB" sz="2000" dirty="0" err="1">
                <a:latin typeface="Arial" panose="020B0604020202020204" pitchFamily="34" charset="0"/>
              </a:rPr>
              <a:t>Kelembagaan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dan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Operasional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Sistem</a:t>
            </a:r>
            <a:r>
              <a:rPr lang="en-GB" sz="2000" dirty="0">
                <a:latin typeface="Arial" panose="020B0604020202020204" pitchFamily="34" charset="0"/>
              </a:rPr>
              <a:t> OSS.</a:t>
            </a:r>
          </a:p>
          <a:p>
            <a:pPr marL="912975" lvl="1" indent="-457200">
              <a:spcAft>
                <a:spcPts val="0"/>
              </a:spcAft>
              <a:buFont typeface="+mj-lt"/>
              <a:buAutoNum type="alphaLcPeriod"/>
            </a:pPr>
            <a:r>
              <a:rPr lang="en-GB" sz="2000" dirty="0" err="1">
                <a:latin typeface="Arial" panose="020B0604020202020204" pitchFamily="34" charset="0"/>
              </a:rPr>
              <a:t>Insentif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Atau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Disinsentif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Pelaksanaan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Perizinan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Melalui</a:t>
            </a:r>
            <a:r>
              <a:rPr lang="en-GB" sz="2000" dirty="0">
                <a:latin typeface="Arial" panose="020B0604020202020204" pitchFamily="34" charset="0"/>
              </a:rPr>
              <a:t> OSS.</a:t>
            </a:r>
          </a:p>
          <a:p>
            <a:pPr marL="912975" lvl="1" indent="-457200">
              <a:spcAft>
                <a:spcPts val="0"/>
              </a:spcAft>
              <a:buFont typeface="+mj-lt"/>
              <a:buAutoNum type="alphaLcPeriod"/>
            </a:pPr>
            <a:r>
              <a:rPr lang="en-GB" sz="2000" dirty="0" err="1">
                <a:latin typeface="Arial" panose="020B0604020202020204" pitchFamily="34" charset="0"/>
              </a:rPr>
              <a:t>Penyelesaian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Permasalahan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dan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Hambatan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Perizinan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Melalui</a:t>
            </a:r>
            <a:r>
              <a:rPr lang="en-GB" sz="2000" dirty="0">
                <a:latin typeface="Arial" panose="020B0604020202020204" pitchFamily="34" charset="0"/>
              </a:rPr>
              <a:t> OSS.</a:t>
            </a:r>
          </a:p>
          <a:p>
            <a:pPr marL="912975" lvl="1" indent="-457200">
              <a:spcAft>
                <a:spcPts val="0"/>
              </a:spcAft>
              <a:buFont typeface="+mj-lt"/>
              <a:buAutoNum type="alphaLcPeriod"/>
            </a:pPr>
            <a:r>
              <a:rPr lang="en-GB" sz="2000" dirty="0" err="1">
                <a:latin typeface="Arial" panose="020B0604020202020204" pitchFamily="34" charset="0"/>
              </a:rPr>
              <a:t>Peng</a:t>
            </a:r>
            <a:r>
              <a:rPr lang="id-ID" sz="2000" dirty="0">
                <a:latin typeface="Arial" panose="020B0604020202020204" pitchFamily="34" charset="0"/>
              </a:rPr>
              <a:t>e</a:t>
            </a:r>
            <a:r>
              <a:rPr lang="en-GB" sz="2000" dirty="0" err="1">
                <a:latin typeface="Arial" panose="020B0604020202020204" pitchFamily="34" charset="0"/>
              </a:rPr>
              <a:t>naan</a:t>
            </a:r>
            <a:r>
              <a:rPr lang="en-GB" sz="2000" dirty="0">
                <a:latin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</a:rPr>
              <a:t>Sanksi</a:t>
            </a:r>
            <a:r>
              <a:rPr lang="en-GB" sz="2000" dirty="0">
                <a:latin typeface="Arial" panose="020B0604020202020204" pitchFamily="34" charset="0"/>
              </a:rPr>
              <a:t>.</a:t>
            </a:r>
          </a:p>
          <a:p>
            <a:pPr lvl="1" indent="0">
              <a:spcAft>
                <a:spcPts val="600"/>
              </a:spcAft>
            </a:pPr>
            <a:endParaRPr lang="en-GB" sz="20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708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Regulasi</a:t>
            </a:r>
            <a:r>
              <a:rPr lang="en-GB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GB" b="1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Perizinan</a:t>
            </a:r>
            <a:r>
              <a:rPr lang="en-GB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GB" b="1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Berusaha</a:t>
            </a:r>
            <a:r>
              <a:rPr lang="en-GB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GB" b="1" dirty="0" err="1" smtClean="0">
                <a:solidFill>
                  <a:schemeClr val="bg1"/>
                </a:solidFill>
                <a:latin typeface="Arial" panose="020B0604020202020204" pitchFamily="34" charset="0"/>
              </a:rPr>
              <a:t>Melalui</a:t>
            </a:r>
            <a:r>
              <a:rPr lang="en-GB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 OSS</a:t>
            </a:r>
            <a:r>
              <a:rPr lang="en-US" dirty="0" smtClean="0">
                <a:solidFill>
                  <a:schemeClr val="bg1"/>
                </a:solidFill>
              </a:rPr>
              <a:t/>
            </a:r>
            <a:br>
              <a:rPr lang="en-US" dirty="0" smtClean="0">
                <a:solidFill>
                  <a:schemeClr val="bg1"/>
                </a:solidFill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CBBC-B5FD-4F11-9AC2-5AED2BF7CA3D}" type="slidenum">
              <a:rPr lang="en-US" smtClean="0">
                <a:solidFill>
                  <a:prstClr val="white"/>
                </a:solidFill>
              </a:rPr>
              <a:pPr/>
              <a:t>11</a:t>
            </a:fld>
            <a:endParaRPr lang="en-US">
              <a:solidFill>
                <a:prstClr val="white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0857" t="12995" r="22212" b="12216"/>
          <a:stretch>
            <a:fillRect/>
          </a:stretch>
        </p:blipFill>
        <p:spPr bwMode="auto">
          <a:xfrm>
            <a:off x="966652" y="875211"/>
            <a:ext cx="9117874" cy="5669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86" name="Rectangle 5"/>
          <p:cNvSpPr/>
          <p:nvPr/>
        </p:nvSpPr>
        <p:spPr>
          <a:xfrm>
            <a:off x="204460" y="1154232"/>
            <a:ext cx="11627893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spcAft>
                <a:spcPts val="600"/>
              </a:spcAft>
              <a:buFont typeface="+mj-lt"/>
              <a:buAutoNum type="arabicPeriod"/>
            </a:pPr>
            <a:r>
              <a:rPr lang="en-GB" sz="2000" b="1" dirty="0" err="1">
                <a:latin typeface="Arial" panose="020B0604020202020204" pitchFamily="34" charset="0"/>
              </a:rPr>
              <a:t>Menetapkan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Peraturan</a:t>
            </a:r>
            <a:r>
              <a:rPr lang="en-GB" sz="2000" b="1" dirty="0">
                <a:latin typeface="Arial" panose="020B0604020202020204" pitchFamily="34" charset="0"/>
              </a:rPr>
              <a:t> Daerah </a:t>
            </a:r>
            <a:r>
              <a:rPr lang="en-GB" sz="2000" b="1" dirty="0" err="1">
                <a:latin typeface="Arial" panose="020B0604020202020204" pitchFamily="34" charset="0"/>
              </a:rPr>
              <a:t>atau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Keputusan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Kepala</a:t>
            </a:r>
            <a:r>
              <a:rPr lang="en-GB" sz="2000" b="1" dirty="0">
                <a:latin typeface="Arial" panose="020B0604020202020204" pitchFamily="34" charset="0"/>
              </a:rPr>
              <a:t> Daerah </a:t>
            </a:r>
            <a:r>
              <a:rPr lang="en-GB" sz="2000" b="1" dirty="0" err="1">
                <a:latin typeface="Arial" panose="020B0604020202020204" pitchFamily="34" charset="0"/>
              </a:rPr>
              <a:t>mengenai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perizinan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dengan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mengikuti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ketentuan</a:t>
            </a:r>
            <a:r>
              <a:rPr lang="en-GB" sz="2000" b="1" dirty="0">
                <a:latin typeface="Arial" panose="020B0604020202020204" pitchFamily="34" charset="0"/>
              </a:rPr>
              <a:t> PP </a:t>
            </a:r>
            <a:r>
              <a:rPr lang="en-GB" sz="2000" b="1" dirty="0" err="1">
                <a:latin typeface="Arial" panose="020B0604020202020204" pitchFamily="34" charset="0"/>
              </a:rPr>
              <a:t>Nomor</a:t>
            </a:r>
            <a:r>
              <a:rPr lang="en-GB" sz="2000" b="1" dirty="0">
                <a:latin typeface="Arial" panose="020B0604020202020204" pitchFamily="34" charset="0"/>
              </a:rPr>
              <a:t> 24 </a:t>
            </a:r>
            <a:r>
              <a:rPr lang="en-GB" sz="2000" b="1" dirty="0" err="1">
                <a:latin typeface="Arial" panose="020B0604020202020204" pitchFamily="34" charset="0"/>
              </a:rPr>
              <a:t>Tahun</a:t>
            </a:r>
            <a:r>
              <a:rPr lang="en-GB" sz="2000" b="1" dirty="0">
                <a:latin typeface="Arial" panose="020B0604020202020204" pitchFamily="34" charset="0"/>
              </a:rPr>
              <a:t> 2018 </a:t>
            </a:r>
            <a:r>
              <a:rPr lang="en-GB" sz="2000" b="1" dirty="0" err="1">
                <a:latin typeface="Arial" panose="020B0604020202020204" pitchFamily="34" charset="0"/>
              </a:rPr>
              <a:t>dan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Peraturan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Menteri</a:t>
            </a:r>
            <a:r>
              <a:rPr lang="en-GB" sz="2000" b="1" dirty="0">
                <a:latin typeface="Arial" panose="020B0604020202020204" pitchFamily="34" charset="0"/>
              </a:rPr>
              <a:t>/</a:t>
            </a:r>
            <a:r>
              <a:rPr lang="en-GB" sz="2000" b="1" dirty="0" err="1">
                <a:latin typeface="Arial" panose="020B0604020202020204" pitchFamily="34" charset="0"/>
              </a:rPr>
              <a:t>Kepala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mengenai</a:t>
            </a:r>
            <a:r>
              <a:rPr lang="en-GB" sz="2000" b="1" dirty="0">
                <a:latin typeface="Arial" panose="020B0604020202020204" pitchFamily="34" charset="0"/>
              </a:rPr>
              <a:t> NSPK </a:t>
            </a:r>
            <a:r>
              <a:rPr lang="en-GB" sz="2000" b="1" dirty="0" err="1">
                <a:latin typeface="Arial" panose="020B0604020202020204" pitchFamily="34" charset="0"/>
              </a:rPr>
              <a:t>Pelaksanaan</a:t>
            </a:r>
            <a:r>
              <a:rPr lang="en-GB" sz="2000" b="1" dirty="0">
                <a:latin typeface="Arial" panose="020B0604020202020204" pitchFamily="34" charset="0"/>
              </a:rPr>
              <a:t> OSS </a:t>
            </a:r>
            <a:r>
              <a:rPr lang="en-GB" sz="2000" b="1" dirty="0" err="1">
                <a:latin typeface="Arial" panose="020B0604020202020204" pitchFamily="34" charset="0"/>
              </a:rPr>
              <a:t>Perizinan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Sektor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dan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mencabut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ketentuan</a:t>
            </a:r>
            <a:r>
              <a:rPr lang="en-GB" sz="2000" b="1" dirty="0">
                <a:latin typeface="Arial" panose="020B0604020202020204" pitchFamily="34" charset="0"/>
              </a:rPr>
              <a:t> yang lama yang </a:t>
            </a:r>
            <a:r>
              <a:rPr lang="en-GB" sz="2000" b="1" dirty="0" err="1">
                <a:latin typeface="Arial" panose="020B0604020202020204" pitchFamily="34" charset="0"/>
              </a:rPr>
              <a:t>tidak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sesuai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dengan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bisnis</a:t>
            </a:r>
            <a:r>
              <a:rPr lang="en-GB" sz="2000" b="1" dirty="0">
                <a:latin typeface="Arial" panose="020B0604020202020204" pitchFamily="34" charset="0"/>
              </a:rPr>
              <a:t> proses OSS.</a:t>
            </a:r>
          </a:p>
          <a:p>
            <a:pPr marL="457200" lvl="0" indent="-457200">
              <a:spcAft>
                <a:spcPts val="600"/>
              </a:spcAft>
              <a:buFont typeface="+mj-lt"/>
              <a:buAutoNum type="arabicPeriod"/>
            </a:pPr>
            <a:r>
              <a:rPr lang="en-GB" sz="2000" b="1" dirty="0" err="1">
                <a:latin typeface="Arial" panose="020B0604020202020204" pitchFamily="34" charset="0"/>
              </a:rPr>
              <a:t>Mengfungsikan</a:t>
            </a:r>
            <a:r>
              <a:rPr lang="en-GB" sz="2000" b="1" dirty="0">
                <a:latin typeface="Arial" panose="020B0604020202020204" pitchFamily="34" charset="0"/>
              </a:rPr>
              <a:t> PTSP Daerah </a:t>
            </a:r>
            <a:r>
              <a:rPr lang="en-GB" sz="2000" b="1" dirty="0" err="1">
                <a:latin typeface="Arial" panose="020B0604020202020204" pitchFamily="34" charset="0"/>
              </a:rPr>
              <a:t>untuk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memberikan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fasilitasi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layanan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infromasi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dan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layanan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berbantuan</a:t>
            </a:r>
            <a:r>
              <a:rPr lang="en-GB" sz="2000" b="1" dirty="0">
                <a:latin typeface="Arial" panose="020B0604020202020204" pitchFamily="34" charset="0"/>
              </a:rPr>
              <a:t> OSS.</a:t>
            </a:r>
          </a:p>
          <a:p>
            <a:pPr marL="457200" lvl="0" indent="-457200">
              <a:spcAft>
                <a:spcPts val="600"/>
              </a:spcAft>
              <a:buFont typeface="+mj-lt"/>
              <a:buAutoNum type="arabicPeriod"/>
            </a:pPr>
            <a:r>
              <a:rPr lang="en-GB" sz="2000" b="1" dirty="0" err="1">
                <a:latin typeface="Arial" panose="020B0604020202020204" pitchFamily="34" charset="0"/>
              </a:rPr>
              <a:t>Peningkatan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fungsi</a:t>
            </a:r>
            <a:r>
              <a:rPr lang="en-GB" sz="2000" b="1" dirty="0">
                <a:latin typeface="Arial" panose="020B0604020202020204" pitchFamily="34" charset="0"/>
              </a:rPr>
              <a:t> ASN Daerah </a:t>
            </a:r>
            <a:r>
              <a:rPr lang="en-GB" sz="2000" b="1" dirty="0" err="1">
                <a:latin typeface="Arial" panose="020B0604020202020204" pitchFamily="34" charset="0"/>
              </a:rPr>
              <a:t>dan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Organisasi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Perangkat</a:t>
            </a:r>
            <a:r>
              <a:rPr lang="en-GB" sz="2000" b="1" dirty="0">
                <a:latin typeface="Arial" panose="020B0604020202020204" pitchFamily="34" charset="0"/>
              </a:rPr>
              <a:t> Daerah </a:t>
            </a:r>
            <a:r>
              <a:rPr lang="en-GB" sz="2000" b="1" dirty="0" err="1">
                <a:latin typeface="Arial" panose="020B0604020202020204" pitchFamily="34" charset="0"/>
              </a:rPr>
              <a:t>dalam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percepatan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layanan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pemenuhan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komitmen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Pelaku</a:t>
            </a:r>
            <a:r>
              <a:rPr lang="en-GB" sz="2000" b="1" dirty="0">
                <a:latin typeface="Arial" panose="020B0604020202020204" pitchFamily="34" charset="0"/>
              </a:rPr>
              <a:t> Usaha </a:t>
            </a:r>
            <a:r>
              <a:rPr lang="en-GB" sz="2000" b="1" dirty="0" err="1">
                <a:latin typeface="Arial" panose="020B0604020202020204" pitchFamily="34" charset="0"/>
              </a:rPr>
              <a:t>dan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pengawasan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pelaksanaan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Perizinan</a:t>
            </a:r>
            <a:r>
              <a:rPr lang="en-GB" sz="2000" b="1" dirty="0">
                <a:latin typeface="Arial" panose="020B0604020202020204" pitchFamily="34" charset="0"/>
              </a:rPr>
              <a:t>.</a:t>
            </a:r>
          </a:p>
          <a:p>
            <a:pPr marL="457200" lvl="0" indent="-457200">
              <a:spcAft>
                <a:spcPts val="600"/>
              </a:spcAft>
              <a:buFont typeface="+mj-lt"/>
              <a:buAutoNum type="arabicPeriod"/>
            </a:pPr>
            <a:r>
              <a:rPr lang="en-GB" sz="2000" b="1" dirty="0" err="1">
                <a:latin typeface="Arial" panose="020B0604020202020204" pitchFamily="34" charset="0"/>
              </a:rPr>
              <a:t>Peningkatan</a:t>
            </a:r>
            <a:r>
              <a:rPr lang="en-GB" sz="2000" b="1" dirty="0">
                <a:latin typeface="Arial" panose="020B0604020202020204" pitchFamily="34" charset="0"/>
              </a:rPr>
              <a:t>  </a:t>
            </a:r>
            <a:r>
              <a:rPr lang="en-GB" sz="2000" b="1" dirty="0" err="1">
                <a:latin typeface="Arial" panose="020B0604020202020204" pitchFamily="34" charset="0"/>
              </a:rPr>
              <a:t>pengawasan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terhadap</a:t>
            </a:r>
            <a:r>
              <a:rPr lang="en-GB" sz="2000" b="1" dirty="0">
                <a:latin typeface="Arial" panose="020B0604020202020204" pitchFamily="34" charset="0"/>
              </a:rPr>
              <a:t> ASN </a:t>
            </a:r>
            <a:r>
              <a:rPr lang="en-GB" sz="2000" b="1" dirty="0" err="1">
                <a:latin typeface="Arial" panose="020B0604020202020204" pitchFamily="34" charset="0"/>
              </a:rPr>
              <a:t>dalam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rangka</a:t>
            </a:r>
            <a:r>
              <a:rPr lang="en-GB" sz="2000" b="1" dirty="0">
                <a:latin typeface="Arial" panose="020B0604020202020204" pitchFamily="34" charset="0"/>
              </a:rPr>
              <a:t> </a:t>
            </a:r>
            <a:r>
              <a:rPr lang="en-GB" sz="2000" b="1" dirty="0" err="1">
                <a:latin typeface="Arial" panose="020B0604020202020204" pitchFamily="34" charset="0"/>
              </a:rPr>
              <a:t>pelaksanaan</a:t>
            </a:r>
            <a:r>
              <a:rPr lang="en-GB" sz="2000" b="1">
                <a:latin typeface="Arial" panose="020B0604020202020204" pitchFamily="34" charset="0"/>
              </a:rPr>
              <a:t> OSS.</a:t>
            </a:r>
            <a:endParaRPr lang="en-GB" sz="2000" b="1" dirty="0">
              <a:latin typeface="Arial" panose="020B0604020202020204" pitchFamily="34" charset="0"/>
            </a:endParaRPr>
          </a:p>
        </p:txBody>
      </p:sp>
      <p:sp>
        <p:nvSpPr>
          <p:cNvPr id="1049187" name="Rectangle 6"/>
          <p:cNvSpPr/>
          <p:nvPr/>
        </p:nvSpPr>
        <p:spPr>
          <a:xfrm>
            <a:off x="168009" y="128006"/>
            <a:ext cx="113958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 err="1">
                <a:solidFill>
                  <a:schemeClr val="bg1"/>
                </a:solidFill>
                <a:latin typeface="Arial" panose="020B0604020202020204" pitchFamily="34" charset="0"/>
              </a:rPr>
              <a:t>Dukungan</a:t>
            </a:r>
            <a:r>
              <a:rPr lang="en-GB" sz="3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Arial" panose="020B0604020202020204" pitchFamily="34" charset="0"/>
              </a:rPr>
              <a:t>Pemerintah</a:t>
            </a:r>
            <a:r>
              <a:rPr lang="en-GB" sz="3600" b="1" dirty="0">
                <a:solidFill>
                  <a:schemeClr val="bg1"/>
                </a:solidFill>
                <a:latin typeface="Arial" panose="020B0604020202020204" pitchFamily="34" charset="0"/>
              </a:rPr>
              <a:t> Daerah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1049188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11330839" y="500951"/>
            <a:ext cx="612308" cy="5334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900">
                <a:solidFill>
                  <a:schemeClr val="tx1"/>
                </a:solidFill>
                <a:latin typeface="Calibri" pitchFamily="34" charset="0"/>
              </a:defRPr>
            </a:lvl1pPr>
            <a:lvl2pPr marL="742839" indent="-285710">
              <a:defRPr sz="1900">
                <a:solidFill>
                  <a:schemeClr val="tx1"/>
                </a:solidFill>
                <a:latin typeface="Calibri" pitchFamily="34" charset="0"/>
              </a:defRPr>
            </a:lvl2pPr>
            <a:lvl3pPr marL="1142830" indent="-228568">
              <a:defRPr sz="1900">
                <a:solidFill>
                  <a:schemeClr val="tx1"/>
                </a:solidFill>
                <a:latin typeface="Calibri" pitchFamily="34" charset="0"/>
              </a:defRPr>
            </a:lvl3pPr>
            <a:lvl4pPr marL="1599960" indent="-228568">
              <a:defRPr sz="1900">
                <a:solidFill>
                  <a:schemeClr val="tx1"/>
                </a:solidFill>
                <a:latin typeface="Calibri" pitchFamily="34" charset="0"/>
              </a:defRPr>
            </a:lvl4pPr>
            <a:lvl5pPr marL="2057091" indent="-228568">
              <a:defRPr sz="1900">
                <a:solidFill>
                  <a:schemeClr val="tx1"/>
                </a:solidFill>
                <a:latin typeface="Calibri" pitchFamily="34" charset="0"/>
              </a:defRPr>
            </a:lvl5pPr>
            <a:lvl6pPr marL="2514224" indent="-228568" defTabSz="912677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6pPr>
            <a:lvl7pPr marL="2971356" indent="-228568" defTabSz="912677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7pPr>
            <a:lvl8pPr marL="3428488" indent="-228568" defTabSz="912677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8pPr>
            <a:lvl9pPr marL="3885622" indent="-228568" defTabSz="912677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2677" fontAlgn="base">
              <a:spcBef>
                <a:spcPct val="0"/>
              </a:spcBef>
              <a:spcAft>
                <a:spcPct val="0"/>
              </a:spcAft>
            </a:pPr>
            <a:r>
              <a:rPr lang="id-ID" dirty="0">
                <a:solidFill>
                  <a:schemeClr val="bg1"/>
                </a:solidFill>
                <a:latin typeface="Arial" pitchFamily="34" charset="0"/>
              </a:rPr>
              <a:t>10</a:t>
            </a:r>
            <a:endParaRPr lang="en-US" dirty="0">
              <a:solidFill>
                <a:schemeClr val="bg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669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3867" y="195926"/>
            <a:ext cx="11002963" cy="482600"/>
          </a:xfrm>
        </p:spPr>
        <p:txBody>
          <a:bodyPr/>
          <a:lstStyle/>
          <a:p>
            <a:r>
              <a:rPr lang="en-ID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Konsepsi</a:t>
            </a:r>
            <a:r>
              <a:rPr lang="en-ID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Dasar</a:t>
            </a:r>
            <a:r>
              <a:rPr lang="en-ID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Operasional</a:t>
            </a:r>
            <a:r>
              <a:rPr lang="en-ID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ID" sz="3600" b="1" dirty="0">
                <a:latin typeface="Arial" panose="020B0604020202020204" pitchFamily="34" charset="0"/>
                <a:cs typeface="Arial" panose="020B0604020202020204" pitchFamily="34" charset="0"/>
              </a:rPr>
              <a:t> OSS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 vert="horz" wrap="square" lIns="91426" tIns="45718" rIns="91426" bIns="45718" numCol="1" rtlCol="0" anchor="ctr" anchorCtr="0" compatLnSpc="1"/>
          <a:lstStyle/>
          <a:p>
            <a:pPr defTabSz="1217204" fontAlgn="base">
              <a:spcBef>
                <a:spcPct val="0"/>
              </a:spcBef>
              <a:spcAft>
                <a:spcPct val="0"/>
              </a:spcAft>
            </a:pPr>
            <a:fld id="{925D741A-BF74-4C97-A6AB-6D4C0E9DB347}" type="slidenum">
              <a:rPr lang="en-US" sz="1900">
                <a:solidFill>
                  <a:srgbClr val="FFFFFF"/>
                </a:solidFill>
                <a:latin typeface="Arial" panose="020B0604020202020204" pitchFamily="34" charset="0"/>
              </a:rPr>
              <a:pPr defTabSz="1217204"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sz="19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3779" y="1023580"/>
            <a:ext cx="11587655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n-ID" sz="1800" dirty="0" err="1">
                <a:latin typeface="Arial" panose="020B0604020202020204" pitchFamily="34" charset="0"/>
              </a:rPr>
              <a:t>Operasional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implementasi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Sistem</a:t>
            </a:r>
            <a:r>
              <a:rPr lang="en-ID" sz="1800" dirty="0">
                <a:latin typeface="Arial" panose="020B0604020202020204" pitchFamily="34" charset="0"/>
              </a:rPr>
              <a:t> OSS </a:t>
            </a:r>
            <a:r>
              <a:rPr lang="en-ID" sz="1800" dirty="0" err="1">
                <a:latin typeface="Arial" panose="020B0604020202020204" pitchFamily="34" charset="0"/>
              </a:rPr>
              <a:t>dilaksanakan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oleh</a:t>
            </a:r>
            <a:r>
              <a:rPr lang="en-ID" sz="1800" dirty="0">
                <a:latin typeface="Arial" panose="020B0604020202020204" pitchFamily="34" charset="0"/>
              </a:rPr>
              <a:t> Tim OSS </a:t>
            </a:r>
            <a:r>
              <a:rPr lang="en-ID" sz="1800" dirty="0" err="1">
                <a:latin typeface="Arial" panose="020B0604020202020204" pitchFamily="34" charset="0"/>
              </a:rPr>
              <a:t>bersama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dengan</a:t>
            </a:r>
            <a:r>
              <a:rPr lang="en-ID" sz="1800" dirty="0">
                <a:latin typeface="Arial" panose="020B0604020202020204" pitchFamily="34" charset="0"/>
              </a:rPr>
              <a:t> INSW </a:t>
            </a:r>
            <a:r>
              <a:rPr lang="en-ID" sz="1800" dirty="0" err="1">
                <a:latin typeface="Arial" panose="020B0604020202020204" pitchFamily="34" charset="0"/>
              </a:rPr>
              <a:t>dengan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pengaturan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sebagai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berikut</a:t>
            </a:r>
            <a:r>
              <a:rPr lang="en-ID" sz="1800" dirty="0">
                <a:latin typeface="Arial" panose="020B0604020202020204" pitchFamily="34" charset="0"/>
              </a:rPr>
              <a:t>:</a:t>
            </a:r>
          </a:p>
          <a:p>
            <a:pPr marL="355600" indent="-355600" algn="just">
              <a:buFont typeface="+mj-lt"/>
              <a:buAutoNum type="arabicPeriod"/>
            </a:pPr>
            <a:r>
              <a:rPr lang="en-ID" sz="1800" b="1" dirty="0" err="1">
                <a:latin typeface="Arial" panose="020B0604020202020204" pitchFamily="34" charset="0"/>
              </a:rPr>
              <a:t>Operasional</a:t>
            </a:r>
            <a:r>
              <a:rPr lang="en-ID" sz="1800" b="1" dirty="0">
                <a:latin typeface="Arial" panose="020B0604020202020204" pitchFamily="34" charset="0"/>
              </a:rPr>
              <a:t> </a:t>
            </a:r>
            <a:r>
              <a:rPr lang="en-ID" sz="1800" b="1" dirty="0" err="1">
                <a:latin typeface="Arial" panose="020B0604020202020204" pitchFamily="34" charset="0"/>
              </a:rPr>
              <a:t>Layanan</a:t>
            </a:r>
            <a:r>
              <a:rPr lang="en-ID" sz="1800" b="1" dirty="0">
                <a:latin typeface="Arial" panose="020B0604020202020204" pitchFamily="34" charset="0"/>
              </a:rPr>
              <a:t> </a:t>
            </a:r>
            <a:r>
              <a:rPr lang="en-ID" sz="1800" b="1" dirty="0" err="1">
                <a:latin typeface="Arial" panose="020B0604020202020204" pitchFamily="34" charset="0"/>
              </a:rPr>
              <a:t>Perizinan</a:t>
            </a:r>
            <a:r>
              <a:rPr lang="en-ID" sz="1800" b="1" dirty="0">
                <a:latin typeface="Arial" panose="020B0604020202020204" pitchFamily="34" charset="0"/>
              </a:rPr>
              <a:t> </a:t>
            </a:r>
            <a:r>
              <a:rPr lang="en-ID" sz="1800" b="1" dirty="0" err="1">
                <a:latin typeface="Arial" panose="020B0604020202020204" pitchFamily="34" charset="0"/>
              </a:rPr>
              <a:t>Berusaha</a:t>
            </a:r>
            <a:r>
              <a:rPr lang="en-ID" sz="1800" dirty="0">
                <a:latin typeface="Arial" panose="020B0604020202020204" pitchFamily="34" charset="0"/>
              </a:rPr>
              <a:t>:</a:t>
            </a:r>
          </a:p>
          <a:p>
            <a:pPr marL="698500" indent="-342900" algn="just">
              <a:buFont typeface="+mj-lt"/>
              <a:buAutoNum type="alphaLcPeriod"/>
            </a:pPr>
            <a:r>
              <a:rPr lang="en-ID" sz="1800" dirty="0" err="1">
                <a:latin typeface="Arial" panose="020B0604020202020204" pitchFamily="34" charset="0"/>
              </a:rPr>
              <a:t>Operasional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layanan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perizinan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berusaha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dilaksanakan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oleh</a:t>
            </a:r>
            <a:r>
              <a:rPr lang="en-ID" sz="1800" dirty="0">
                <a:latin typeface="Arial" panose="020B0604020202020204" pitchFamily="34" charset="0"/>
              </a:rPr>
              <a:t> Tim OSS </a:t>
            </a:r>
            <a:r>
              <a:rPr lang="en-ID" sz="1800" dirty="0" err="1">
                <a:latin typeface="Arial" panose="020B0604020202020204" pitchFamily="34" charset="0"/>
              </a:rPr>
              <a:t>sesuai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penugasan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dalam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Perpres</a:t>
            </a:r>
            <a:r>
              <a:rPr lang="en-ID" sz="1800" dirty="0">
                <a:latin typeface="Arial" panose="020B0604020202020204" pitchFamily="34" charset="0"/>
              </a:rPr>
              <a:t> 91/2017 </a:t>
            </a:r>
            <a:r>
              <a:rPr lang="en-ID" sz="1800" dirty="0" err="1">
                <a:latin typeface="Arial" panose="020B0604020202020204" pitchFamily="34" charset="0"/>
              </a:rPr>
              <a:t>dan</a:t>
            </a:r>
            <a:r>
              <a:rPr lang="en-ID" sz="1800" dirty="0">
                <a:latin typeface="Arial" panose="020B0604020202020204" pitchFamily="34" charset="0"/>
              </a:rPr>
              <a:t> PP OSS</a:t>
            </a:r>
          </a:p>
          <a:p>
            <a:pPr marL="698500" indent="-342900" algn="just">
              <a:buFont typeface="+mj-lt"/>
              <a:buAutoNum type="alphaLcPeriod"/>
            </a:pPr>
            <a:r>
              <a:rPr lang="en-ID" sz="1800" dirty="0" err="1">
                <a:latin typeface="Arial" panose="020B0604020202020204" pitchFamily="34" charset="0"/>
              </a:rPr>
              <a:t>Penyelesaian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atas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permasalahan</a:t>
            </a:r>
            <a:r>
              <a:rPr lang="en-ID" sz="1800" dirty="0">
                <a:latin typeface="Arial" panose="020B0604020202020204" pitchFamily="34" charset="0"/>
              </a:rPr>
              <a:t> yang </a:t>
            </a:r>
            <a:r>
              <a:rPr lang="en-ID" sz="1800" dirty="0" err="1">
                <a:latin typeface="Arial" panose="020B0604020202020204" pitchFamily="34" charset="0"/>
              </a:rPr>
              <a:t>terkait</a:t>
            </a:r>
            <a:r>
              <a:rPr lang="en-ID" sz="1800" dirty="0">
                <a:latin typeface="Arial" panose="020B0604020202020204" pitchFamily="34" charset="0"/>
              </a:rPr>
              <a:t> proses </a:t>
            </a:r>
            <a:r>
              <a:rPr lang="en-ID" sz="1800" dirty="0" err="1">
                <a:latin typeface="Arial" panose="020B0604020202020204" pitchFamily="34" charset="0"/>
              </a:rPr>
              <a:t>bisnis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dan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substansi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perizinan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menjadi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tanggung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jawab</a:t>
            </a:r>
            <a:r>
              <a:rPr lang="en-ID" sz="1800" dirty="0">
                <a:latin typeface="Arial" panose="020B0604020202020204" pitchFamily="34" charset="0"/>
              </a:rPr>
              <a:t> Tim OSS</a:t>
            </a:r>
          </a:p>
          <a:p>
            <a:pPr marL="698500" indent="-342900" algn="just">
              <a:buFont typeface="+mj-lt"/>
              <a:buAutoNum type="alphaLcPeriod"/>
            </a:pPr>
            <a:r>
              <a:rPr lang="en-ID" sz="1800" dirty="0" err="1">
                <a:latin typeface="Arial" panose="020B0604020202020204" pitchFamily="34" charset="0"/>
              </a:rPr>
              <a:t>Koordinasi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dalam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penyelesaian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permasalahan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perizinan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dengan</a:t>
            </a:r>
            <a:r>
              <a:rPr lang="en-ID" sz="1800" dirty="0">
                <a:latin typeface="Arial" panose="020B0604020202020204" pitchFamily="34" charset="0"/>
              </a:rPr>
              <a:t> K/L/</a:t>
            </a:r>
            <a:r>
              <a:rPr lang="id-ID" sz="1800" dirty="0">
                <a:latin typeface="Arial" panose="020B0604020202020204" pitchFamily="34" charset="0"/>
              </a:rPr>
              <a:t>P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dilaksanakan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oleh</a:t>
            </a:r>
            <a:r>
              <a:rPr lang="en-ID" sz="1800" dirty="0">
                <a:latin typeface="Arial" panose="020B0604020202020204" pitchFamily="34" charset="0"/>
              </a:rPr>
              <a:t> Tim OSS</a:t>
            </a:r>
          </a:p>
          <a:p>
            <a:pPr marL="698500" indent="-342900" algn="just">
              <a:buFont typeface="+mj-lt"/>
              <a:buAutoNum type="alphaLcPeriod"/>
            </a:pPr>
            <a:r>
              <a:rPr lang="en-ID" sz="1800" dirty="0" err="1">
                <a:latin typeface="Arial" panose="020B0604020202020204" pitchFamily="34" charset="0"/>
              </a:rPr>
              <a:t>Pengawasan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atas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penyelesaian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permasalahan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perizinan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dilaksanakan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oleh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Satgas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Nasional</a:t>
            </a:r>
            <a:r>
              <a:rPr lang="en-ID" sz="1800" dirty="0">
                <a:latin typeface="Arial" panose="020B0604020202020204" pitchFamily="34" charset="0"/>
              </a:rPr>
              <a:t> 91/2017</a:t>
            </a:r>
          </a:p>
          <a:p>
            <a:pPr marL="698500" indent="-342900" algn="just">
              <a:buFont typeface="+mj-lt"/>
              <a:buAutoNum type="alphaLcPeriod"/>
            </a:pPr>
            <a:r>
              <a:rPr lang="en-ID" sz="1800" dirty="0" err="1">
                <a:latin typeface="Arial" panose="020B0604020202020204" pitchFamily="34" charset="0"/>
              </a:rPr>
              <a:t>Infrastruktur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utama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layanan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perizinan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berusaha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berada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dibawah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pengelolaan</a:t>
            </a:r>
            <a:r>
              <a:rPr lang="en-ID" sz="1800" dirty="0">
                <a:latin typeface="Arial" panose="020B0604020202020204" pitchFamily="34" charset="0"/>
              </a:rPr>
              <a:t> Tim OSS</a:t>
            </a:r>
          </a:p>
          <a:p>
            <a:pPr marL="355600" algn="just"/>
            <a:endParaRPr lang="en-ID" sz="1800" dirty="0">
              <a:latin typeface="Arial" panose="020B0604020202020204" pitchFamily="34" charset="0"/>
            </a:endParaRPr>
          </a:p>
          <a:p>
            <a:pPr marL="355600" indent="-355600" algn="just">
              <a:buFont typeface="+mj-lt"/>
              <a:buAutoNum type="arabicPeriod" startAt="2"/>
            </a:pPr>
            <a:r>
              <a:rPr lang="en-ID" sz="1800" b="1" dirty="0" err="1">
                <a:latin typeface="Arial" panose="020B0604020202020204" pitchFamily="34" charset="0"/>
              </a:rPr>
              <a:t>Operasional</a:t>
            </a:r>
            <a:r>
              <a:rPr lang="en-ID" sz="1800" b="1" dirty="0">
                <a:latin typeface="Arial" panose="020B0604020202020204" pitchFamily="34" charset="0"/>
              </a:rPr>
              <a:t> </a:t>
            </a:r>
            <a:r>
              <a:rPr lang="en-ID" sz="1800" b="1" dirty="0" err="1">
                <a:latin typeface="Arial" panose="020B0604020202020204" pitchFamily="34" charset="0"/>
              </a:rPr>
              <a:t>Teknis</a:t>
            </a:r>
            <a:r>
              <a:rPr lang="en-ID" sz="1800" b="1" dirty="0">
                <a:latin typeface="Arial" panose="020B0604020202020204" pitchFamily="34" charset="0"/>
              </a:rPr>
              <a:t> </a:t>
            </a:r>
            <a:r>
              <a:rPr lang="en-ID" sz="1800" b="1" dirty="0" err="1">
                <a:latin typeface="Arial" panose="020B0604020202020204" pitchFamily="34" charset="0"/>
              </a:rPr>
              <a:t>Sistem</a:t>
            </a:r>
            <a:r>
              <a:rPr lang="en-ID" sz="1800" b="1" dirty="0">
                <a:latin typeface="Arial" panose="020B0604020202020204" pitchFamily="34" charset="0"/>
              </a:rPr>
              <a:t> OSS</a:t>
            </a:r>
            <a:r>
              <a:rPr lang="en-ID" sz="1800" dirty="0">
                <a:latin typeface="Arial" panose="020B0604020202020204" pitchFamily="34" charset="0"/>
              </a:rPr>
              <a:t>:</a:t>
            </a:r>
          </a:p>
          <a:p>
            <a:pPr marL="698500" indent="-342900" algn="just">
              <a:buFont typeface="+mj-lt"/>
              <a:buAutoNum type="alphaLcPeriod"/>
            </a:pPr>
            <a:r>
              <a:rPr lang="en-ID" sz="1800" dirty="0" err="1">
                <a:latin typeface="Arial" panose="020B0604020202020204" pitchFamily="34" charset="0"/>
              </a:rPr>
              <a:t>Operasional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teknis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sistem</a:t>
            </a:r>
            <a:r>
              <a:rPr lang="en-ID" sz="1800" dirty="0">
                <a:latin typeface="Arial" panose="020B0604020202020204" pitchFamily="34" charset="0"/>
              </a:rPr>
              <a:t> OSS </a:t>
            </a:r>
            <a:r>
              <a:rPr lang="en-ID" sz="1800" dirty="0" err="1">
                <a:latin typeface="Arial" panose="020B0604020202020204" pitchFamily="34" charset="0"/>
              </a:rPr>
              <a:t>dilaksanakan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oleh</a:t>
            </a:r>
            <a:r>
              <a:rPr lang="en-ID" sz="1800" dirty="0">
                <a:latin typeface="Arial" panose="020B0604020202020204" pitchFamily="34" charset="0"/>
              </a:rPr>
              <a:t> INSW </a:t>
            </a:r>
            <a:r>
              <a:rPr lang="en-ID" sz="1800" dirty="0" err="1">
                <a:latin typeface="Arial" panose="020B0604020202020204" pitchFamily="34" charset="0"/>
              </a:rPr>
              <a:t>sesuai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penugasan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Menko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Perekonomian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selaku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Ketua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Dewan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Pengarah</a:t>
            </a:r>
            <a:r>
              <a:rPr lang="en-ID" sz="1800" dirty="0">
                <a:latin typeface="Arial" panose="020B0604020202020204" pitchFamily="34" charset="0"/>
              </a:rPr>
              <a:t> INSW</a:t>
            </a:r>
          </a:p>
          <a:p>
            <a:pPr marL="698500" indent="-342900" algn="just">
              <a:buFont typeface="+mj-lt"/>
              <a:buAutoNum type="alphaLcPeriod"/>
            </a:pPr>
            <a:r>
              <a:rPr lang="en-ID" sz="1800" dirty="0" err="1">
                <a:latin typeface="Arial" panose="020B0604020202020204" pitchFamily="34" charset="0"/>
              </a:rPr>
              <a:t>Penyelesaian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atas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permasalahan</a:t>
            </a:r>
            <a:r>
              <a:rPr lang="en-ID" sz="1800" dirty="0">
                <a:latin typeface="Arial" panose="020B0604020202020204" pitchFamily="34" charset="0"/>
              </a:rPr>
              <a:t> yang </a:t>
            </a:r>
            <a:r>
              <a:rPr lang="en-ID" sz="1800" dirty="0" err="1">
                <a:latin typeface="Arial" panose="020B0604020202020204" pitchFamily="34" charset="0"/>
              </a:rPr>
              <a:t>terkait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dengan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teknis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operasional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sistem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menjadi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tanggung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jawab</a:t>
            </a:r>
            <a:r>
              <a:rPr lang="en-ID" sz="1800" dirty="0">
                <a:latin typeface="Arial" panose="020B0604020202020204" pitchFamily="34" charset="0"/>
              </a:rPr>
              <a:t> INSW</a:t>
            </a:r>
          </a:p>
          <a:p>
            <a:pPr marL="698500" indent="-342900" algn="just">
              <a:buFont typeface="+mj-lt"/>
              <a:buAutoNum type="alphaLcPeriod"/>
            </a:pPr>
            <a:r>
              <a:rPr lang="en-ID" sz="1800" dirty="0" err="1">
                <a:latin typeface="Arial" panose="020B0604020202020204" pitchFamily="34" charset="0"/>
              </a:rPr>
              <a:t>Koordinasi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dalam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penyelesaian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permasalahan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teknis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operasional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sistem</a:t>
            </a:r>
            <a:r>
              <a:rPr lang="en-ID" sz="1800" dirty="0">
                <a:latin typeface="Arial" panose="020B0604020202020204" pitchFamily="34" charset="0"/>
              </a:rPr>
              <a:t> OSS </a:t>
            </a:r>
            <a:r>
              <a:rPr lang="en-ID" sz="1800" dirty="0" err="1">
                <a:latin typeface="Arial" panose="020B0604020202020204" pitchFamily="34" charset="0"/>
              </a:rPr>
              <a:t>dilaksanakan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oleh</a:t>
            </a:r>
            <a:r>
              <a:rPr lang="en-ID" sz="1800" dirty="0">
                <a:latin typeface="Arial" panose="020B0604020202020204" pitchFamily="34" charset="0"/>
              </a:rPr>
              <a:t> INSW</a:t>
            </a:r>
          </a:p>
          <a:p>
            <a:pPr marL="698500" indent="-342900" algn="just">
              <a:buFont typeface="+mj-lt"/>
              <a:buAutoNum type="alphaLcPeriod"/>
            </a:pPr>
            <a:r>
              <a:rPr lang="en-ID" sz="1800" dirty="0" err="1">
                <a:latin typeface="Arial" panose="020B0604020202020204" pitchFamily="34" charset="0"/>
              </a:rPr>
              <a:t>Pengawasan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atas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teknis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operasional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sistem</a:t>
            </a:r>
            <a:r>
              <a:rPr lang="en-ID" sz="1800" dirty="0">
                <a:latin typeface="Arial" panose="020B0604020202020204" pitchFamily="34" charset="0"/>
              </a:rPr>
              <a:t> OSS </a:t>
            </a:r>
            <a:r>
              <a:rPr lang="en-ID" sz="1800" dirty="0" err="1">
                <a:latin typeface="Arial" panose="020B0604020202020204" pitchFamily="34" charset="0"/>
              </a:rPr>
              <a:t>dilaksanakan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menggunakan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mekanisme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pengawasan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sistem</a:t>
            </a:r>
            <a:r>
              <a:rPr lang="en-ID" sz="1800" dirty="0">
                <a:latin typeface="Arial" panose="020B0604020202020204" pitchFamily="34" charset="0"/>
              </a:rPr>
              <a:t> INSW (</a:t>
            </a:r>
            <a:r>
              <a:rPr lang="en-ID" sz="1800" dirty="0" err="1">
                <a:latin typeface="Arial" panose="020B0604020202020204" pitchFamily="34" charset="0"/>
              </a:rPr>
              <a:t>melalui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Dewan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Pengarah</a:t>
            </a:r>
            <a:r>
              <a:rPr lang="en-ID" sz="1800" dirty="0">
                <a:latin typeface="Arial" panose="020B0604020202020204" pitchFamily="34" charset="0"/>
              </a:rPr>
              <a:t> INSW)</a:t>
            </a:r>
          </a:p>
          <a:p>
            <a:pPr marL="698500" indent="-342900" algn="just">
              <a:buFont typeface="+mj-lt"/>
              <a:buAutoNum type="alphaLcPeriod"/>
            </a:pPr>
            <a:r>
              <a:rPr lang="en-ID" sz="1800" dirty="0" err="1">
                <a:latin typeface="Arial" panose="020B0604020202020204" pitchFamily="34" charset="0"/>
              </a:rPr>
              <a:t>Infrastruktur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pendukung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sistem</a:t>
            </a:r>
            <a:r>
              <a:rPr lang="en-ID" sz="1800" dirty="0">
                <a:latin typeface="Arial" panose="020B0604020202020204" pitchFamily="34" charset="0"/>
              </a:rPr>
              <a:t> OSS </a:t>
            </a:r>
            <a:r>
              <a:rPr lang="en-ID" sz="1800" dirty="0" err="1">
                <a:latin typeface="Arial" panose="020B0604020202020204" pitchFamily="34" charset="0"/>
              </a:rPr>
              <a:t>pengoperasiannya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dilaksanakan</a:t>
            </a:r>
            <a:r>
              <a:rPr lang="en-ID" sz="1800" dirty="0">
                <a:latin typeface="Arial" panose="020B0604020202020204" pitchFamily="34" charset="0"/>
              </a:rPr>
              <a:t> </a:t>
            </a:r>
            <a:r>
              <a:rPr lang="en-ID" sz="1800" dirty="0" err="1">
                <a:latin typeface="Arial" panose="020B0604020202020204" pitchFamily="34" charset="0"/>
              </a:rPr>
              <a:t>oleh</a:t>
            </a:r>
            <a:r>
              <a:rPr lang="en-ID" sz="1800" dirty="0">
                <a:latin typeface="Arial" panose="020B0604020202020204" pitchFamily="34" charset="0"/>
              </a:rPr>
              <a:t> INSW</a:t>
            </a:r>
          </a:p>
        </p:txBody>
      </p:sp>
      <p:sp>
        <p:nvSpPr>
          <p:cNvPr id="5" name="Rectangle 4"/>
          <p:cNvSpPr/>
          <p:nvPr/>
        </p:nvSpPr>
        <p:spPr>
          <a:xfrm>
            <a:off x="5439410" y="3228945"/>
            <a:ext cx="13131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x-none" sz="2000" b="1" dirty="0">
                <a:latin typeface="Arial" panose="020B0604020202020204" pitchFamily="34" charset="0"/>
                <a:sym typeface="Wingdings 2"/>
              </a:rPr>
              <a:t>Lembaga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000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900" y="368709"/>
            <a:ext cx="11002963" cy="482600"/>
          </a:xfrm>
        </p:spPr>
        <p:txBody>
          <a:bodyPr/>
          <a:lstStyle/>
          <a:p>
            <a:r>
              <a:rPr lang="en-US" dirty="0" err="1" smtClean="0"/>
              <a:t>Panduan</a:t>
            </a: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Registrasi</a:t>
            </a:r>
            <a:r>
              <a:rPr lang="en-US" dirty="0" smtClean="0"/>
              <a:t> OSS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E20C4-0900-4D11-BE91-D511FCBE1C15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9149" t="32245" r="28711" b="15331"/>
          <a:stretch>
            <a:fillRect/>
          </a:stretch>
        </p:blipFill>
        <p:spPr bwMode="auto">
          <a:xfrm>
            <a:off x="1541417" y="914400"/>
            <a:ext cx="9039497" cy="5747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0115" r="30769"/>
          <a:stretch/>
        </p:blipFill>
        <p:spPr>
          <a:xfrm>
            <a:off x="3100983" y="915055"/>
            <a:ext cx="6015723" cy="5827711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7" name="Left Arrow 6">
            <a:hlinkClick r:id="rId3" action="ppaction://hlinksldjump"/>
          </p:cNvPr>
          <p:cNvSpPr/>
          <p:nvPr/>
        </p:nvSpPr>
        <p:spPr>
          <a:xfrm>
            <a:off x="11194475" y="6341423"/>
            <a:ext cx="997525" cy="52648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r>
              <a:rPr lang="en-US" sz="1400" b="1" dirty="0">
                <a:solidFill>
                  <a:prstClr val="white"/>
                </a:solidFill>
              </a:rPr>
              <a:t>Back</a:t>
            </a:r>
          </a:p>
        </p:txBody>
      </p:sp>
      <p:sp>
        <p:nvSpPr>
          <p:cNvPr id="2" name="Rectangle 1"/>
          <p:cNvSpPr/>
          <p:nvPr/>
        </p:nvSpPr>
        <p:spPr>
          <a:xfrm>
            <a:off x="215120" y="132999"/>
            <a:ext cx="3031786" cy="386256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en-US" b="1" dirty="0">
                <a:solidFill>
                  <a:prstClr val="white"/>
                </a:solidFill>
                <a:latin typeface="Arial" panose="020B0604020202020204" pitchFamily="34" charset="0"/>
              </a:rPr>
              <a:t>CETAKAN PRODUK NIB</a:t>
            </a: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 bwMode="auto">
          <a:xfrm>
            <a:off x="11397417" y="504131"/>
            <a:ext cx="473075" cy="533400"/>
          </a:xfrm>
          <a:prstGeom prst="rect">
            <a:avLst/>
          </a:prstGeom>
          <a:solidFill>
            <a:srgbClr val="9ED51E"/>
          </a:solidFill>
        </p:spPr>
        <p:txBody>
          <a:bodyPr vert="horz" wrap="square" lIns="91420" tIns="45718" rIns="91420" bIns="45718" numCol="1" rtlCol="0" anchor="ctr" anchorCtr="0" compatLnSpc="1"/>
          <a:lstStyle>
            <a:defPPr>
              <a:defRPr lang="en-US"/>
            </a:defPPr>
            <a:lvl1pPr algn="ctr" defTabSz="913720" rtl="0" fontAlgn="auto">
              <a:spcBef>
                <a:spcPts val="0"/>
              </a:spcBef>
              <a:spcAft>
                <a:spcPts val="0"/>
              </a:spcAft>
              <a:defRPr sz="1900" b="1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742895" indent="-285730" algn="l" defTabSz="912449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1142914" indent="-228584" algn="l" defTabSz="912449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600080" indent="-228584" algn="l" defTabSz="912449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2057247" indent="-228584" algn="l" defTabSz="912449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514412" indent="-228584" algn="l" defTabSz="91242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971578" indent="-228584" algn="l" defTabSz="91242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428744" indent="-228584" algn="l" defTabSz="91242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885910" indent="-228584" algn="l" defTabSz="91242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defTabSz="912404" fontAlgn="base">
              <a:spcBef>
                <a:spcPct val="0"/>
              </a:spcBef>
              <a:spcAft>
                <a:spcPct val="0"/>
              </a:spcAft>
              <a:defRPr/>
            </a:pPr>
            <a:fld id="{F4641DAD-22C1-4CDC-89F6-F5F3E78B2A8A}" type="slidenum">
              <a:rPr lang="en-US">
                <a:solidFill>
                  <a:schemeClr val="bg1"/>
                </a:solidFill>
                <a:latin typeface="Arial" panose="020B0604020202020204" pitchFamily="34" charset="0"/>
              </a:rPr>
              <a:pPr defTabSz="912404"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748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7000" t="4081" r="27770" b="6851"/>
          <a:stretch/>
        </p:blipFill>
        <p:spPr>
          <a:xfrm>
            <a:off x="387733" y="1037531"/>
            <a:ext cx="5146055" cy="5656472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7" name="Left Arrow 6">
            <a:hlinkClick r:id="rId3" action="ppaction://hlinksldjump"/>
          </p:cNvPr>
          <p:cNvSpPr/>
          <p:nvPr/>
        </p:nvSpPr>
        <p:spPr>
          <a:xfrm>
            <a:off x="11194475" y="6341423"/>
            <a:ext cx="997525" cy="52648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r>
              <a:rPr lang="en-US" sz="1400" b="1" dirty="0">
                <a:solidFill>
                  <a:prstClr val="white"/>
                </a:solidFill>
              </a:rPr>
              <a:t>Back</a:t>
            </a:r>
          </a:p>
        </p:txBody>
      </p:sp>
      <p:sp>
        <p:nvSpPr>
          <p:cNvPr id="2" name="Rectangle 1"/>
          <p:cNvSpPr/>
          <p:nvPr/>
        </p:nvSpPr>
        <p:spPr>
          <a:xfrm>
            <a:off x="215119" y="132999"/>
            <a:ext cx="4926535" cy="386256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en-US" b="1" dirty="0">
                <a:solidFill>
                  <a:prstClr val="white"/>
                </a:solidFill>
                <a:latin typeface="Arial" panose="020B0604020202020204" pitchFamily="34" charset="0"/>
              </a:rPr>
              <a:t>CETAKAN PRODUK PERIZINAN DASAR </a:t>
            </a: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 bwMode="auto">
          <a:xfrm>
            <a:off x="11397417" y="504131"/>
            <a:ext cx="473075" cy="533400"/>
          </a:xfrm>
          <a:prstGeom prst="rect">
            <a:avLst/>
          </a:prstGeom>
          <a:solidFill>
            <a:srgbClr val="9ED51E"/>
          </a:solidFill>
        </p:spPr>
        <p:txBody>
          <a:bodyPr vert="horz" wrap="square" lIns="91420" tIns="45718" rIns="91420" bIns="45718" numCol="1" rtlCol="0" anchor="ctr" anchorCtr="0" compatLnSpc="1"/>
          <a:lstStyle>
            <a:defPPr>
              <a:defRPr lang="en-US"/>
            </a:defPPr>
            <a:lvl1pPr algn="ctr" defTabSz="913720" rtl="0" fontAlgn="auto">
              <a:spcBef>
                <a:spcPts val="0"/>
              </a:spcBef>
              <a:spcAft>
                <a:spcPts val="0"/>
              </a:spcAft>
              <a:defRPr sz="1900" b="1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742895" indent="-285730" algn="l" defTabSz="912449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1142914" indent="-228584" algn="l" defTabSz="912449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600080" indent="-228584" algn="l" defTabSz="912449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2057247" indent="-228584" algn="l" defTabSz="912449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514412" indent="-228584" algn="l" defTabSz="91242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971578" indent="-228584" algn="l" defTabSz="91242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428744" indent="-228584" algn="l" defTabSz="91242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885910" indent="-228584" algn="l" defTabSz="912427" rtl="0" eaLnBrk="1" fontAlgn="base" latinLnBrk="0" hangingPunct="1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defTabSz="912404" fontAlgn="base">
              <a:spcBef>
                <a:spcPct val="0"/>
              </a:spcBef>
              <a:spcAft>
                <a:spcPct val="0"/>
              </a:spcAft>
              <a:defRPr/>
            </a:pPr>
            <a:fld id="{F4641DAD-22C1-4CDC-89F6-F5F3E78B2A8A}" type="slidenum">
              <a:rPr lang="en-US">
                <a:solidFill>
                  <a:schemeClr val="bg1"/>
                </a:solidFill>
                <a:latin typeface="Arial" panose="020B0604020202020204" pitchFamily="34" charset="0"/>
              </a:rPr>
              <a:pPr defTabSz="912404"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9577" r="15192"/>
          <a:stretch/>
        </p:blipFill>
        <p:spPr>
          <a:xfrm>
            <a:off x="5786653" y="1037531"/>
            <a:ext cx="6322655" cy="514496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26986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6935" y="90110"/>
            <a:ext cx="10972800" cy="681039"/>
          </a:xfrm>
        </p:spPr>
        <p:txBody>
          <a:bodyPr/>
          <a:lstStyle/>
          <a:p>
            <a:r>
              <a:rPr lang="en-US" dirty="0" err="1" smtClean="0">
                <a:solidFill>
                  <a:schemeClr val="bg1"/>
                </a:solidFill>
              </a:rPr>
              <a:t>Alur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Informasi</a:t>
            </a:r>
            <a:r>
              <a:rPr lang="en-US" dirty="0" smtClean="0">
                <a:solidFill>
                  <a:schemeClr val="bg1"/>
                </a:solidFill>
              </a:rPr>
              <a:t> OSS-K/L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367953" y="5908675"/>
            <a:ext cx="419023" cy="365125"/>
          </a:xfrm>
        </p:spPr>
        <p:txBody>
          <a:bodyPr/>
          <a:lstStyle/>
          <a:p>
            <a:fld id="{7DBECBBC-B5FD-4F11-9AC2-5AED2BF7CA3D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4787900" y="1041203"/>
            <a:ext cx="1701800" cy="3530600"/>
          </a:xfrm>
          <a:prstGeom prst="roundRect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r>
              <a:rPr lang="en-US" sz="1800" dirty="0" err="1" smtClean="0"/>
              <a:t>Sistem</a:t>
            </a:r>
            <a:endParaRPr lang="en-US" sz="1800" dirty="0" smtClean="0"/>
          </a:p>
          <a:p>
            <a:pPr algn="ctr"/>
            <a:r>
              <a:rPr lang="en-US" sz="1800" dirty="0" smtClean="0"/>
              <a:t>OSS</a:t>
            </a:r>
            <a:endParaRPr lang="en-US" sz="1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310" y="1310913"/>
            <a:ext cx="908383" cy="9083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7497" y="3241458"/>
            <a:ext cx="865707" cy="914479"/>
          </a:xfrm>
          <a:prstGeom prst="rect">
            <a:avLst/>
          </a:prstGeom>
        </p:spPr>
      </p:pic>
      <p:grpSp>
        <p:nvGrpSpPr>
          <p:cNvPr id="9" name="Group 11">
            <a:extLst>
              <a:ext uri="{FF2B5EF4-FFF2-40B4-BE49-F238E27FC236}">
                <a16:creationId xmlns="" xmlns:a16="http://schemas.microsoft.com/office/drawing/2014/main" id="{1980D94F-9DCA-481A-981D-759C2653F8E1}"/>
              </a:ext>
            </a:extLst>
          </p:cNvPr>
          <p:cNvGrpSpPr/>
          <p:nvPr/>
        </p:nvGrpSpPr>
        <p:grpSpPr>
          <a:xfrm>
            <a:off x="10935660" y="1748922"/>
            <a:ext cx="864585" cy="633844"/>
            <a:chOff x="3578360" y="6251565"/>
            <a:chExt cx="1724465" cy="1264239"/>
          </a:xfrm>
        </p:grpSpPr>
        <p:pic>
          <p:nvPicPr>
            <p:cNvPr id="13" name="Picture 5" descr="C:\Users\rcom\Downloads\woman.png">
              <a:extLst>
                <a:ext uri="{FF2B5EF4-FFF2-40B4-BE49-F238E27FC236}">
                  <a16:creationId xmlns="" xmlns:a16="http://schemas.microsoft.com/office/drawing/2014/main" id="{7048C436-6DEB-4DD2-B7AC-A49B404230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3296" y="6596274"/>
              <a:ext cx="919529" cy="919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13" descr="C:\Users\rcom\Downloads\man (1).png">
              <a:extLst>
                <a:ext uri="{FF2B5EF4-FFF2-40B4-BE49-F238E27FC236}">
                  <a16:creationId xmlns="" xmlns:a16="http://schemas.microsoft.com/office/drawing/2014/main" id="{997189A2-4A0E-412E-8341-1E1B33B72E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8360" y="6672346"/>
              <a:ext cx="843459" cy="843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8" descr="C:\Users\rcom\Downloads\man (1).png">
              <a:extLst>
                <a:ext uri="{FF2B5EF4-FFF2-40B4-BE49-F238E27FC236}">
                  <a16:creationId xmlns="" xmlns:a16="http://schemas.microsoft.com/office/drawing/2014/main" id="{43F4D8C8-E3AF-4F4B-94EB-9C769E84B5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9701" y="6251565"/>
              <a:ext cx="1264237" cy="1264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15">
            <a:extLst>
              <a:ext uri="{FF2B5EF4-FFF2-40B4-BE49-F238E27FC236}">
                <a16:creationId xmlns="" xmlns:a16="http://schemas.microsoft.com/office/drawing/2014/main" id="{1980D94F-9DCA-481A-981D-759C2653F8E1}"/>
              </a:ext>
            </a:extLst>
          </p:cNvPr>
          <p:cNvGrpSpPr/>
          <p:nvPr/>
        </p:nvGrpSpPr>
        <p:grpSpPr>
          <a:xfrm>
            <a:off x="10935660" y="2827135"/>
            <a:ext cx="864585" cy="633844"/>
            <a:chOff x="3578360" y="6251565"/>
            <a:chExt cx="1724465" cy="1264239"/>
          </a:xfrm>
        </p:grpSpPr>
        <p:pic>
          <p:nvPicPr>
            <p:cNvPr id="17" name="Picture 5" descr="C:\Users\rcom\Downloads\woman.png">
              <a:extLst>
                <a:ext uri="{FF2B5EF4-FFF2-40B4-BE49-F238E27FC236}">
                  <a16:creationId xmlns="" xmlns:a16="http://schemas.microsoft.com/office/drawing/2014/main" id="{7048C436-6DEB-4DD2-B7AC-A49B404230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3296" y="6596274"/>
              <a:ext cx="919529" cy="919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17" descr="C:\Users\rcom\Downloads\man (1).png">
              <a:extLst>
                <a:ext uri="{FF2B5EF4-FFF2-40B4-BE49-F238E27FC236}">
                  <a16:creationId xmlns="" xmlns:a16="http://schemas.microsoft.com/office/drawing/2014/main" id="{997189A2-4A0E-412E-8341-1E1B33B72E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8360" y="6672346"/>
              <a:ext cx="843459" cy="843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8" descr="C:\Users\rcom\Downloads\man (1).png">
              <a:extLst>
                <a:ext uri="{FF2B5EF4-FFF2-40B4-BE49-F238E27FC236}">
                  <a16:creationId xmlns="" xmlns:a16="http://schemas.microsoft.com/office/drawing/2014/main" id="{43F4D8C8-E3AF-4F4B-94EB-9C769E84B5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9701" y="6251565"/>
              <a:ext cx="1264237" cy="1264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20" name="Straight Arrow Connector 19"/>
          <p:cNvCxnSpPr/>
          <p:nvPr/>
        </p:nvCxnSpPr>
        <p:spPr>
          <a:xfrm>
            <a:off x="2362200" y="1765100"/>
            <a:ext cx="22606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2159000" y="3678802"/>
            <a:ext cx="2514600" cy="198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2168251" y="4025703"/>
            <a:ext cx="2494867" cy="127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595659" y="2579228"/>
            <a:ext cx="200083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6578600" y="3197265"/>
            <a:ext cx="203094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 flipV="1">
            <a:off x="2362200" y="2069903"/>
            <a:ext cx="2260600" cy="25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8595237" y="3536891"/>
            <a:ext cx="1226997" cy="400105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800" dirty="0" err="1" smtClean="0"/>
              <a:t>Sistem</a:t>
            </a:r>
            <a:r>
              <a:rPr lang="en-US" sz="1800" dirty="0" smtClean="0"/>
              <a:t> K/L</a:t>
            </a:r>
            <a:endParaRPr lang="en-US" sz="1800" dirty="0"/>
          </a:p>
        </p:txBody>
      </p:sp>
      <p:sp>
        <p:nvSpPr>
          <p:cNvPr id="33" name="TextBox 32"/>
          <p:cNvSpPr txBox="1"/>
          <p:nvPr/>
        </p:nvSpPr>
        <p:spPr>
          <a:xfrm>
            <a:off x="2612772" y="1217377"/>
            <a:ext cx="1941359" cy="769437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marL="304792" indent="-304792">
              <a:buAutoNum type="arabicPeriod"/>
            </a:pPr>
            <a:r>
              <a:rPr lang="en-US" sz="1400" dirty="0" err="1" smtClean="0"/>
              <a:t>Pendaftaran</a:t>
            </a:r>
            <a:r>
              <a:rPr lang="en-US" sz="1400" dirty="0" smtClean="0"/>
              <a:t> Usaha</a:t>
            </a:r>
          </a:p>
          <a:p>
            <a:r>
              <a:rPr lang="en-US" sz="1400" dirty="0" smtClean="0"/>
              <a:t>6.    </a:t>
            </a:r>
            <a:r>
              <a:rPr lang="en-US" sz="1400" dirty="0" err="1" smtClean="0"/>
              <a:t>Permohonan</a:t>
            </a:r>
            <a:r>
              <a:rPr lang="en-US" sz="1400" dirty="0" smtClean="0"/>
              <a:t> </a:t>
            </a:r>
            <a:r>
              <a:rPr lang="en-US" sz="1400" dirty="0" err="1" smtClean="0"/>
              <a:t>Ijin</a:t>
            </a:r>
            <a:endParaRPr lang="en-US" sz="1400" dirty="0" smtClean="0"/>
          </a:p>
          <a:p>
            <a:pPr marL="304792" indent="-304792">
              <a:buAutoNum type="arabicPeriod"/>
            </a:pPr>
            <a:endParaRPr lang="en-US" sz="1400" dirty="0"/>
          </a:p>
        </p:txBody>
      </p:sp>
      <p:sp>
        <p:nvSpPr>
          <p:cNvPr id="34" name="TextBox 33"/>
          <p:cNvSpPr txBox="1"/>
          <p:nvPr/>
        </p:nvSpPr>
        <p:spPr>
          <a:xfrm>
            <a:off x="2249184" y="2986735"/>
            <a:ext cx="2406358" cy="984881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400" dirty="0" smtClean="0"/>
              <a:t>3. </a:t>
            </a:r>
            <a:r>
              <a:rPr lang="en-US" sz="1400" dirty="0" err="1"/>
              <a:t>Nomor</a:t>
            </a:r>
            <a:r>
              <a:rPr lang="en-US" sz="1400" dirty="0"/>
              <a:t> </a:t>
            </a:r>
            <a:r>
              <a:rPr lang="en-US" sz="1400" dirty="0" err="1"/>
              <a:t>Induk</a:t>
            </a:r>
            <a:r>
              <a:rPr lang="en-US" sz="1400" dirty="0"/>
              <a:t> </a:t>
            </a:r>
            <a:r>
              <a:rPr lang="en-US" sz="1400" dirty="0" err="1"/>
              <a:t>Berusaha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/>
              <a:t>(</a:t>
            </a:r>
            <a:r>
              <a:rPr lang="en-US" sz="1400" dirty="0" err="1"/>
              <a:t>Seluruh</a:t>
            </a:r>
            <a:r>
              <a:rPr lang="en-US" sz="1400" dirty="0"/>
              <a:t> </a:t>
            </a:r>
            <a:r>
              <a:rPr lang="en-US" sz="1400" dirty="0" err="1"/>
              <a:t>elemen</a:t>
            </a:r>
            <a:r>
              <a:rPr lang="en-US" sz="1400" dirty="0"/>
              <a:t> ex TDP,SIUP, </a:t>
            </a:r>
            <a:br>
              <a:rPr lang="en-US" sz="1400" dirty="0"/>
            </a:br>
            <a:r>
              <a:rPr lang="en-US" sz="1400" dirty="0"/>
              <a:t>API, </a:t>
            </a:r>
            <a:r>
              <a:rPr lang="en-US" sz="1400" dirty="0" err="1"/>
              <a:t>Akses</a:t>
            </a:r>
            <a:r>
              <a:rPr lang="en-US" sz="1400" dirty="0"/>
              <a:t> </a:t>
            </a:r>
            <a:r>
              <a:rPr lang="en-US" sz="1400" dirty="0" err="1"/>
              <a:t>Pabean</a:t>
            </a:r>
            <a:r>
              <a:rPr lang="en-US" sz="1400" dirty="0"/>
              <a:t>)</a:t>
            </a:r>
          </a:p>
          <a:p>
            <a:endParaRPr 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2410816" y="4025703"/>
            <a:ext cx="1869545" cy="5539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400" dirty="0" smtClean="0"/>
              <a:t>4. </a:t>
            </a:r>
            <a:r>
              <a:rPr lang="en-US" sz="1400" dirty="0" err="1" smtClean="0"/>
              <a:t>Hasil</a:t>
            </a:r>
            <a:r>
              <a:rPr lang="en-US" sz="1400" dirty="0" smtClean="0"/>
              <a:t> </a:t>
            </a:r>
            <a:r>
              <a:rPr lang="en-US" sz="1400" dirty="0" err="1" smtClean="0"/>
              <a:t>Pengawasan</a:t>
            </a:r>
            <a:r>
              <a:rPr lang="en-US" sz="1400" dirty="0" smtClean="0"/>
              <a:t> / </a:t>
            </a:r>
            <a:br>
              <a:rPr lang="en-US" sz="1400" dirty="0" smtClean="0"/>
            </a:br>
            <a:r>
              <a:rPr lang="en-US" sz="1400" dirty="0" err="1" smtClean="0"/>
              <a:t>Pengendalian</a:t>
            </a:r>
            <a:endParaRPr lang="en-US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6487621" y="1803401"/>
            <a:ext cx="2406358" cy="769437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400" dirty="0" smtClean="0"/>
              <a:t>3. </a:t>
            </a:r>
            <a:r>
              <a:rPr lang="en-US" sz="1400" dirty="0" err="1" smtClean="0"/>
              <a:t>Nomor</a:t>
            </a:r>
            <a:r>
              <a:rPr lang="en-US" sz="1400" dirty="0" smtClean="0"/>
              <a:t> </a:t>
            </a:r>
            <a:r>
              <a:rPr lang="en-US" sz="1400" dirty="0" err="1" smtClean="0"/>
              <a:t>Induk</a:t>
            </a:r>
            <a:r>
              <a:rPr lang="en-US" sz="1400" dirty="0" smtClean="0"/>
              <a:t> </a:t>
            </a:r>
            <a:r>
              <a:rPr lang="en-US" sz="1400" dirty="0" err="1" smtClean="0"/>
              <a:t>Berusaha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(</a:t>
            </a:r>
            <a:r>
              <a:rPr lang="en-US" sz="1400" dirty="0" err="1" smtClean="0"/>
              <a:t>Seluruh</a:t>
            </a:r>
            <a:r>
              <a:rPr lang="en-US" sz="1400" dirty="0" smtClean="0"/>
              <a:t> </a:t>
            </a:r>
            <a:r>
              <a:rPr lang="en-US" sz="1400" dirty="0" err="1" smtClean="0"/>
              <a:t>elemen</a:t>
            </a:r>
            <a:r>
              <a:rPr lang="en-US" sz="1400" dirty="0" smtClean="0"/>
              <a:t> ex TDP,SIUP, </a:t>
            </a:r>
            <a:br>
              <a:rPr lang="en-US" sz="1400" dirty="0" smtClean="0"/>
            </a:br>
            <a:r>
              <a:rPr lang="en-US" sz="1400" dirty="0" smtClean="0"/>
              <a:t>API, </a:t>
            </a:r>
            <a:r>
              <a:rPr lang="en-US" sz="1400" dirty="0" err="1" smtClean="0"/>
              <a:t>Akses</a:t>
            </a:r>
            <a:r>
              <a:rPr lang="en-US" sz="1400" dirty="0" smtClean="0"/>
              <a:t> </a:t>
            </a:r>
            <a:r>
              <a:rPr lang="en-US" sz="1400" dirty="0" err="1" smtClean="0"/>
              <a:t>Pabean</a:t>
            </a:r>
            <a:r>
              <a:rPr lang="en-US" sz="1400" dirty="0" smtClean="0"/>
              <a:t>)</a:t>
            </a:r>
            <a:endParaRPr lang="en-US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6815001" y="3124200"/>
            <a:ext cx="1964634" cy="5539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400" dirty="0"/>
              <a:t>5. </a:t>
            </a:r>
            <a:r>
              <a:rPr lang="en-US" sz="1400" dirty="0" err="1" smtClean="0"/>
              <a:t>Hasil</a:t>
            </a:r>
            <a:r>
              <a:rPr lang="en-US" sz="1400" dirty="0" smtClean="0"/>
              <a:t> </a:t>
            </a:r>
            <a:r>
              <a:rPr lang="en-US" sz="1400" dirty="0" err="1" smtClean="0"/>
              <a:t>Ijin</a:t>
            </a:r>
            <a:r>
              <a:rPr lang="en-US" sz="1400" dirty="0" smtClean="0"/>
              <a:t> </a:t>
            </a:r>
            <a:r>
              <a:rPr lang="en-US" sz="1400" dirty="0" err="1" smtClean="0"/>
              <a:t>Berusaha</a:t>
            </a:r>
            <a:r>
              <a:rPr lang="en-US" sz="1400" dirty="0" smtClean="0"/>
              <a:t> &amp; </a:t>
            </a:r>
          </a:p>
          <a:p>
            <a:r>
              <a:rPr lang="en-US" sz="1400" dirty="0" err="1" smtClean="0"/>
              <a:t>Ijin</a:t>
            </a:r>
            <a:r>
              <a:rPr lang="en-US" sz="1400" dirty="0" smtClean="0"/>
              <a:t> </a:t>
            </a:r>
            <a:r>
              <a:rPr lang="en-US" sz="1400" dirty="0" err="1" smtClean="0"/>
              <a:t>Komersial</a:t>
            </a:r>
            <a:r>
              <a:rPr lang="en-US" sz="1400" dirty="0" smtClean="0"/>
              <a:t> K/L</a:t>
            </a:r>
            <a:endParaRPr lang="en-US" sz="1400" dirty="0"/>
          </a:p>
        </p:txBody>
      </p:sp>
      <p:sp>
        <p:nvSpPr>
          <p:cNvPr id="42" name="TextBox 41"/>
          <p:cNvSpPr txBox="1"/>
          <p:nvPr/>
        </p:nvSpPr>
        <p:spPr>
          <a:xfrm>
            <a:off x="2585902" y="1803400"/>
            <a:ext cx="2105699" cy="1200325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400" dirty="0" smtClean="0"/>
              <a:t>3. </a:t>
            </a:r>
            <a:r>
              <a:rPr lang="en-US" sz="1400" dirty="0" err="1" smtClean="0"/>
              <a:t>Nomor</a:t>
            </a:r>
            <a:r>
              <a:rPr lang="en-US" sz="1400" dirty="0" smtClean="0"/>
              <a:t> </a:t>
            </a:r>
            <a:r>
              <a:rPr lang="en-US" sz="1400" dirty="0" err="1" smtClean="0"/>
              <a:t>Induk</a:t>
            </a:r>
            <a:r>
              <a:rPr lang="en-US" sz="1400" dirty="0" smtClean="0"/>
              <a:t> </a:t>
            </a:r>
            <a:r>
              <a:rPr lang="en-US" sz="1400" dirty="0" err="1" smtClean="0"/>
              <a:t>Berusaha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4. </a:t>
            </a:r>
            <a:r>
              <a:rPr lang="en-US" sz="1400" dirty="0" err="1" smtClean="0"/>
              <a:t>Hasil</a:t>
            </a:r>
            <a:r>
              <a:rPr lang="en-US" sz="1400" dirty="0" smtClean="0"/>
              <a:t> BKPM</a:t>
            </a:r>
          </a:p>
          <a:p>
            <a:r>
              <a:rPr lang="en-US" sz="1400" dirty="0" smtClean="0"/>
              <a:t>5. </a:t>
            </a:r>
            <a:r>
              <a:rPr lang="en-US" sz="1400" dirty="0" err="1" smtClean="0"/>
              <a:t>Hasil</a:t>
            </a:r>
            <a:r>
              <a:rPr lang="en-US" sz="1400" dirty="0" smtClean="0"/>
              <a:t> </a:t>
            </a:r>
            <a:r>
              <a:rPr lang="en-US" sz="1400" dirty="0" err="1" smtClean="0"/>
              <a:t>Pengawasan</a:t>
            </a:r>
            <a:r>
              <a:rPr lang="en-US" sz="1400" dirty="0" smtClean="0"/>
              <a:t>/</a:t>
            </a:r>
          </a:p>
          <a:p>
            <a:r>
              <a:rPr lang="en-US" sz="1400" dirty="0"/>
              <a:t> </a:t>
            </a:r>
            <a:r>
              <a:rPr lang="en-US" sz="1400" dirty="0" smtClean="0"/>
              <a:t>   </a:t>
            </a:r>
            <a:r>
              <a:rPr lang="en-US" sz="1400" dirty="0" err="1" smtClean="0"/>
              <a:t>Pengendalian</a:t>
            </a:r>
            <a:endParaRPr lang="en-US" sz="1400" dirty="0" smtClean="0"/>
          </a:p>
          <a:p>
            <a:r>
              <a:rPr lang="en-US" sz="1400" dirty="0"/>
              <a:t>7</a:t>
            </a:r>
            <a:r>
              <a:rPr lang="en-US" sz="1400" dirty="0" smtClean="0"/>
              <a:t>. </a:t>
            </a:r>
            <a:r>
              <a:rPr lang="en-US" sz="1400" dirty="0" err="1" smtClean="0"/>
              <a:t>Hasil</a:t>
            </a:r>
            <a:r>
              <a:rPr lang="en-US" sz="1400" dirty="0" smtClean="0"/>
              <a:t> </a:t>
            </a:r>
            <a:r>
              <a:rPr lang="en-US" sz="1400" dirty="0" err="1" smtClean="0"/>
              <a:t>Ijin</a:t>
            </a:r>
            <a:r>
              <a:rPr lang="en-US" sz="1400" dirty="0" smtClean="0"/>
              <a:t> K/L / Daerah</a:t>
            </a:r>
            <a:endParaRPr lang="en-US" sz="1400" dirty="0"/>
          </a:p>
        </p:txBody>
      </p:sp>
      <p:grpSp>
        <p:nvGrpSpPr>
          <p:cNvPr id="11" name="Group 42">
            <a:extLst>
              <a:ext uri="{FF2B5EF4-FFF2-40B4-BE49-F238E27FC236}">
                <a16:creationId xmlns="" xmlns:a16="http://schemas.microsoft.com/office/drawing/2014/main" id="{1980D94F-9DCA-481A-981D-759C2653F8E1}"/>
              </a:ext>
            </a:extLst>
          </p:cNvPr>
          <p:cNvGrpSpPr/>
          <p:nvPr/>
        </p:nvGrpSpPr>
        <p:grpSpPr>
          <a:xfrm>
            <a:off x="10935660" y="3919047"/>
            <a:ext cx="864585" cy="633844"/>
            <a:chOff x="3578360" y="6251565"/>
            <a:chExt cx="1724465" cy="1264239"/>
          </a:xfrm>
        </p:grpSpPr>
        <p:pic>
          <p:nvPicPr>
            <p:cNvPr id="44" name="Picture 5" descr="C:\Users\rcom\Downloads\woman.png">
              <a:extLst>
                <a:ext uri="{FF2B5EF4-FFF2-40B4-BE49-F238E27FC236}">
                  <a16:creationId xmlns="" xmlns:a16="http://schemas.microsoft.com/office/drawing/2014/main" id="{7048C436-6DEB-4DD2-B7AC-A49B404230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3296" y="6596274"/>
              <a:ext cx="919529" cy="919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5" name="Picture 44" descr="C:\Users\rcom\Downloads\man (1).png">
              <a:extLst>
                <a:ext uri="{FF2B5EF4-FFF2-40B4-BE49-F238E27FC236}">
                  <a16:creationId xmlns="" xmlns:a16="http://schemas.microsoft.com/office/drawing/2014/main" id="{997189A2-4A0E-412E-8341-1E1B33B72E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8360" y="6672346"/>
              <a:ext cx="843459" cy="843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6" name="Picture 8" descr="C:\Users\rcom\Downloads\man (1).png">
              <a:extLst>
                <a:ext uri="{FF2B5EF4-FFF2-40B4-BE49-F238E27FC236}">
                  <a16:creationId xmlns="" xmlns:a16="http://schemas.microsoft.com/office/drawing/2014/main" id="{43F4D8C8-E3AF-4F4B-94EB-9C769E84B5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9701" y="6251565"/>
              <a:ext cx="1264237" cy="1264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50" name="Straight Arrow Connector 49"/>
          <p:cNvCxnSpPr>
            <a:stCxn id="45" idx="1"/>
          </p:cNvCxnSpPr>
          <p:nvPr/>
        </p:nvCxnSpPr>
        <p:spPr>
          <a:xfrm flipH="1" flipV="1">
            <a:off x="9474133" y="2879687"/>
            <a:ext cx="1461527" cy="146176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213702" y="1603011"/>
            <a:ext cx="1187077" cy="400109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800" dirty="0"/>
              <a:t>INVESTOR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51801" y="3571511"/>
            <a:ext cx="928032" cy="400109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800" dirty="0"/>
              <a:t>SPIPISE</a:t>
            </a:r>
          </a:p>
        </p:txBody>
      </p:sp>
      <p:cxnSp>
        <p:nvCxnSpPr>
          <p:cNvPr id="56" name="Straight Arrow Connector 55"/>
          <p:cNvCxnSpPr>
            <a:stCxn id="18" idx="1"/>
          </p:cNvCxnSpPr>
          <p:nvPr/>
        </p:nvCxnSpPr>
        <p:spPr>
          <a:xfrm flipH="1" flipV="1">
            <a:off x="9493447" y="2914592"/>
            <a:ext cx="1442212" cy="33494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14" idx="1"/>
          </p:cNvCxnSpPr>
          <p:nvPr/>
        </p:nvCxnSpPr>
        <p:spPr>
          <a:xfrm flipH="1">
            <a:off x="9474134" y="2171325"/>
            <a:ext cx="1461525" cy="73472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10826721" y="2317691"/>
            <a:ext cx="1075167" cy="400109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800" dirty="0" err="1" smtClean="0"/>
              <a:t>Perijinan</a:t>
            </a:r>
            <a:endParaRPr lang="en-US" sz="1800" dirty="0"/>
          </a:p>
        </p:txBody>
      </p:sp>
      <p:sp>
        <p:nvSpPr>
          <p:cNvPr id="61" name="TextBox 60"/>
          <p:cNvSpPr txBox="1"/>
          <p:nvPr/>
        </p:nvSpPr>
        <p:spPr>
          <a:xfrm>
            <a:off x="10812034" y="3333691"/>
            <a:ext cx="1075167" cy="400109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800" dirty="0" err="1" smtClean="0"/>
              <a:t>Perijinan</a:t>
            </a:r>
            <a:endParaRPr lang="en-US" sz="1800" dirty="0"/>
          </a:p>
        </p:txBody>
      </p:sp>
      <p:sp>
        <p:nvSpPr>
          <p:cNvPr id="62" name="TextBox 61"/>
          <p:cNvSpPr txBox="1"/>
          <p:nvPr/>
        </p:nvSpPr>
        <p:spPr>
          <a:xfrm>
            <a:off x="10871201" y="4451291"/>
            <a:ext cx="1075167" cy="400109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800" dirty="0" err="1" smtClean="0"/>
              <a:t>Perijinan</a:t>
            </a:r>
            <a:endParaRPr lang="en-US" sz="1800" dirty="0"/>
          </a:p>
        </p:txBody>
      </p:sp>
      <p:cxnSp>
        <p:nvCxnSpPr>
          <p:cNvPr id="47" name="Straight Arrow Connector 46"/>
          <p:cNvCxnSpPr/>
          <p:nvPr/>
        </p:nvCxnSpPr>
        <p:spPr>
          <a:xfrm flipH="1">
            <a:off x="6604000" y="3693023"/>
            <a:ext cx="203094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6840402" y="3687803"/>
            <a:ext cx="1789395" cy="5539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400" dirty="0" smtClean="0"/>
              <a:t>7. </a:t>
            </a:r>
            <a:r>
              <a:rPr lang="en-US" sz="1400" dirty="0" err="1" smtClean="0"/>
              <a:t>Hasil</a:t>
            </a:r>
            <a:r>
              <a:rPr lang="en-US" sz="1400" dirty="0" smtClean="0"/>
              <a:t> </a:t>
            </a:r>
            <a:r>
              <a:rPr lang="en-US" sz="1400" dirty="0" err="1" smtClean="0"/>
              <a:t>Pengawasan</a:t>
            </a:r>
            <a:r>
              <a:rPr lang="en-US" sz="1400" dirty="0" smtClean="0"/>
              <a:t>/</a:t>
            </a:r>
          </a:p>
          <a:p>
            <a:r>
              <a:rPr lang="en-US" sz="1400" dirty="0" err="1" smtClean="0"/>
              <a:t>Pengendalian</a:t>
            </a:r>
            <a:r>
              <a:rPr lang="en-US" sz="1400" dirty="0" smtClean="0"/>
              <a:t> K/L</a:t>
            </a:r>
            <a:endParaRPr lang="en-US" sz="1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692090" y="2645704"/>
            <a:ext cx="768985" cy="783296"/>
          </a:xfrm>
          <a:prstGeom prst="rect">
            <a:avLst/>
          </a:prstGeom>
        </p:spPr>
      </p:pic>
      <p:pic>
        <p:nvPicPr>
          <p:cNvPr id="10242" name="Picture 2" descr="Image result for si cantik kominfo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29" t="3846" r="10048" b="76922"/>
          <a:stretch/>
        </p:blipFill>
        <p:spPr bwMode="auto">
          <a:xfrm>
            <a:off x="4862021" y="5056237"/>
            <a:ext cx="1625600" cy="5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9" name="Straight Arrow Connector 48"/>
          <p:cNvCxnSpPr/>
          <p:nvPr/>
        </p:nvCxnSpPr>
        <p:spPr>
          <a:xfrm>
            <a:off x="6604001" y="2921000"/>
            <a:ext cx="200083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04000" y="2616200"/>
            <a:ext cx="1728352" cy="353939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500" dirty="0" smtClean="0"/>
              <a:t>6. </a:t>
            </a:r>
            <a:r>
              <a:rPr lang="en-US" sz="1500" dirty="0" err="1" smtClean="0"/>
              <a:t>Permohonan</a:t>
            </a:r>
            <a:r>
              <a:rPr lang="en-US" sz="1500" dirty="0" smtClean="0"/>
              <a:t> </a:t>
            </a:r>
            <a:r>
              <a:rPr lang="en-US" sz="1500" dirty="0" err="1" smtClean="0"/>
              <a:t>Ijin</a:t>
            </a:r>
            <a:endParaRPr lang="en-US" sz="1500" dirty="0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5384800" y="4571803"/>
            <a:ext cx="0" cy="4844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5994400" y="4571803"/>
            <a:ext cx="0" cy="4844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3347185" y="6224728"/>
            <a:ext cx="1724753" cy="533480"/>
          </a:xfrm>
          <a:prstGeom prst="rect">
            <a:avLst/>
          </a:prstGeom>
          <a:noFill/>
        </p:spPr>
        <p:txBody>
          <a:bodyPr wrap="square" lIns="121917" tIns="60958" rIns="121917" bIns="60958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2700" b="1" dirty="0" smtClean="0">
                <a:ln/>
                <a:solidFill>
                  <a:schemeClr val="accent3"/>
                </a:solidFill>
              </a:rPr>
              <a:t>DPMPTSP</a:t>
            </a:r>
            <a:endParaRPr lang="en-US" sz="2700" b="1" dirty="0">
              <a:ln/>
              <a:solidFill>
                <a:schemeClr val="accent3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082448" y="6248320"/>
            <a:ext cx="1724753" cy="533480"/>
          </a:xfrm>
          <a:prstGeom prst="rect">
            <a:avLst/>
          </a:prstGeom>
          <a:noFill/>
        </p:spPr>
        <p:txBody>
          <a:bodyPr wrap="square" lIns="121917" tIns="60958" rIns="121917" bIns="60958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2700" b="1" dirty="0" smtClean="0">
                <a:ln/>
                <a:solidFill>
                  <a:schemeClr val="accent3"/>
                </a:solidFill>
              </a:rPr>
              <a:t>DPMPTSP</a:t>
            </a:r>
            <a:endParaRPr lang="en-US" sz="2700" b="1" dirty="0">
              <a:ln/>
              <a:solidFill>
                <a:schemeClr val="accent3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6599381" y="6248320"/>
            <a:ext cx="1724753" cy="533480"/>
          </a:xfrm>
          <a:prstGeom prst="rect">
            <a:avLst/>
          </a:prstGeom>
          <a:noFill/>
        </p:spPr>
        <p:txBody>
          <a:bodyPr wrap="square" lIns="121917" tIns="60958" rIns="121917" bIns="60958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2700" b="1" dirty="0" smtClean="0">
                <a:ln/>
                <a:solidFill>
                  <a:schemeClr val="accent3"/>
                </a:solidFill>
              </a:rPr>
              <a:t>DPMPTSP</a:t>
            </a:r>
            <a:endParaRPr lang="en-US" sz="2700" b="1" dirty="0">
              <a:ln/>
              <a:solidFill>
                <a:schemeClr val="accent3"/>
              </a:solidFill>
            </a:endParaRPr>
          </a:p>
        </p:txBody>
      </p:sp>
      <p:cxnSp>
        <p:nvCxnSpPr>
          <p:cNvPr id="38" name="Straight Arrow Connector 37"/>
          <p:cNvCxnSpPr>
            <a:stCxn id="31" idx="0"/>
            <a:endCxn id="10242" idx="2"/>
          </p:cNvCxnSpPr>
          <p:nvPr/>
        </p:nvCxnSpPr>
        <p:spPr>
          <a:xfrm flipV="1">
            <a:off x="4209562" y="5564237"/>
            <a:ext cx="1465260" cy="66049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55" idx="0"/>
            <a:endCxn id="10242" idx="2"/>
          </p:cNvCxnSpPr>
          <p:nvPr/>
        </p:nvCxnSpPr>
        <p:spPr>
          <a:xfrm flipH="1" flipV="1">
            <a:off x="5674821" y="5564237"/>
            <a:ext cx="270003" cy="68408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>
            <a:stCxn id="57" idx="0"/>
            <a:endCxn id="10242" idx="2"/>
          </p:cNvCxnSpPr>
          <p:nvPr/>
        </p:nvCxnSpPr>
        <p:spPr>
          <a:xfrm flipH="1" flipV="1">
            <a:off x="5674821" y="5564237"/>
            <a:ext cx="1786936" cy="68408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3715112" y="4343401"/>
            <a:ext cx="1670901" cy="769437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400" dirty="0" smtClean="0"/>
              <a:t>4. </a:t>
            </a:r>
            <a:r>
              <a:rPr lang="en-US" sz="1400" dirty="0" err="1" smtClean="0"/>
              <a:t>Hasil</a:t>
            </a:r>
            <a:r>
              <a:rPr lang="en-US" sz="1400" dirty="0" smtClean="0"/>
              <a:t> BKPM</a:t>
            </a:r>
            <a:br>
              <a:rPr lang="en-US" sz="1400" dirty="0" smtClean="0"/>
            </a:br>
            <a:r>
              <a:rPr lang="en-US" sz="1400" dirty="0" smtClean="0"/>
              <a:t>6. </a:t>
            </a:r>
            <a:r>
              <a:rPr lang="en-US" sz="1400" dirty="0" err="1" smtClean="0"/>
              <a:t>Permohonan</a:t>
            </a:r>
            <a:r>
              <a:rPr lang="en-US" sz="1400" dirty="0" smtClean="0"/>
              <a:t> </a:t>
            </a:r>
            <a:r>
              <a:rPr lang="en-US" sz="1400" dirty="0" err="1" smtClean="0"/>
              <a:t>Ijin</a:t>
            </a:r>
            <a:r>
              <a:rPr lang="en-US" sz="1400" dirty="0" smtClean="0"/>
              <a:t> </a:t>
            </a:r>
          </a:p>
          <a:p>
            <a:r>
              <a:rPr lang="en-US" sz="1400" dirty="0" err="1" smtClean="0"/>
              <a:t>berusaha</a:t>
            </a:r>
            <a:r>
              <a:rPr lang="en-US" sz="1400" dirty="0" smtClean="0"/>
              <a:t>/</a:t>
            </a:r>
            <a:r>
              <a:rPr lang="en-US" sz="1400" dirty="0" err="1" smtClean="0"/>
              <a:t>lainnya</a:t>
            </a:r>
            <a:endParaRPr lang="en-US" sz="1400" dirty="0"/>
          </a:p>
        </p:txBody>
      </p:sp>
      <p:sp>
        <p:nvSpPr>
          <p:cNvPr id="64" name="TextBox 63"/>
          <p:cNvSpPr txBox="1"/>
          <p:nvPr/>
        </p:nvSpPr>
        <p:spPr>
          <a:xfrm>
            <a:off x="6197601" y="4546600"/>
            <a:ext cx="2776588" cy="5539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400" dirty="0" smtClean="0"/>
              <a:t>5. </a:t>
            </a:r>
            <a:r>
              <a:rPr lang="en-US" sz="1400" dirty="0" err="1" smtClean="0"/>
              <a:t>Hasil</a:t>
            </a:r>
            <a:r>
              <a:rPr lang="en-US" sz="1400" dirty="0" smtClean="0"/>
              <a:t> </a:t>
            </a:r>
            <a:r>
              <a:rPr lang="en-US" sz="1400" dirty="0" err="1" smtClean="0"/>
              <a:t>Pengawasan</a:t>
            </a:r>
            <a:r>
              <a:rPr lang="en-US" sz="1400" dirty="0" smtClean="0"/>
              <a:t>/</a:t>
            </a:r>
            <a:r>
              <a:rPr lang="en-US" sz="1400" dirty="0" err="1" smtClean="0"/>
              <a:t>Pengendalian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7. </a:t>
            </a:r>
            <a:r>
              <a:rPr lang="en-US" sz="1400" dirty="0" err="1" smtClean="0"/>
              <a:t>Hasil</a:t>
            </a:r>
            <a:r>
              <a:rPr lang="en-US" sz="1400" dirty="0" smtClean="0"/>
              <a:t> </a:t>
            </a:r>
            <a:r>
              <a:rPr lang="en-US" sz="1400" dirty="0" err="1" smtClean="0"/>
              <a:t>Ijin</a:t>
            </a:r>
            <a:r>
              <a:rPr lang="en-US" sz="1400" dirty="0" smtClean="0"/>
              <a:t> </a:t>
            </a:r>
            <a:r>
              <a:rPr lang="en-US" sz="1400" dirty="0" err="1" smtClean="0"/>
              <a:t>Lainnya</a:t>
            </a:r>
            <a:endParaRPr lang="en-US" sz="1400" dirty="0"/>
          </a:p>
        </p:txBody>
      </p:sp>
      <p:sp>
        <p:nvSpPr>
          <p:cNvPr id="8" name="Rectangle 7"/>
          <p:cNvSpPr/>
          <p:nvPr/>
        </p:nvSpPr>
        <p:spPr>
          <a:xfrm>
            <a:off x="8183419" y="5100597"/>
            <a:ext cx="2032000" cy="463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r>
              <a:rPr lang="en-US" sz="1600" dirty="0" smtClean="0"/>
              <a:t>SISTEM </a:t>
            </a:r>
            <a:r>
              <a:rPr lang="en-US" sz="1600" dirty="0" err="1" smtClean="0"/>
              <a:t>Mandiri</a:t>
            </a:r>
            <a:r>
              <a:rPr lang="en-US" sz="1600" dirty="0" smtClean="0"/>
              <a:t> DPMPTSP</a:t>
            </a:r>
            <a:endParaRPr lang="en-US" sz="1600" dirty="0"/>
          </a:p>
        </p:txBody>
      </p:sp>
      <p:sp>
        <p:nvSpPr>
          <p:cNvPr id="59" name="Rectangle 58"/>
          <p:cNvSpPr/>
          <p:nvPr/>
        </p:nvSpPr>
        <p:spPr>
          <a:xfrm>
            <a:off x="8352990" y="6224728"/>
            <a:ext cx="1724753" cy="533480"/>
          </a:xfrm>
          <a:prstGeom prst="rect">
            <a:avLst/>
          </a:prstGeom>
          <a:noFill/>
        </p:spPr>
        <p:txBody>
          <a:bodyPr wrap="square" lIns="121917" tIns="60958" rIns="121917" bIns="60958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2700" b="1" dirty="0" smtClean="0">
                <a:ln/>
                <a:solidFill>
                  <a:schemeClr val="accent3"/>
                </a:solidFill>
              </a:rPr>
              <a:t>DPMPTSP</a:t>
            </a:r>
            <a:endParaRPr lang="en-US" sz="2700" b="1" dirty="0">
              <a:ln/>
              <a:solidFill>
                <a:schemeClr val="accent3"/>
              </a:solidFill>
            </a:endParaRPr>
          </a:p>
        </p:txBody>
      </p:sp>
      <p:cxnSp>
        <p:nvCxnSpPr>
          <p:cNvPr id="65" name="Straight Arrow Connector 64"/>
          <p:cNvCxnSpPr>
            <a:stCxn id="59" idx="0"/>
            <a:endCxn id="8" idx="2"/>
          </p:cNvCxnSpPr>
          <p:nvPr/>
        </p:nvCxnSpPr>
        <p:spPr>
          <a:xfrm flipH="1" flipV="1">
            <a:off x="9199419" y="5564237"/>
            <a:ext cx="15948" cy="66049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>
            <a:stCxn id="8" idx="1"/>
            <a:endCxn id="10242" idx="3"/>
          </p:cNvCxnSpPr>
          <p:nvPr/>
        </p:nvCxnSpPr>
        <p:spPr>
          <a:xfrm flipH="1" flipV="1">
            <a:off x="6487622" y="5310238"/>
            <a:ext cx="1695797" cy="2218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6513076" y="5251847"/>
            <a:ext cx="1531824" cy="353939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sz="1500" dirty="0" smtClean="0"/>
              <a:t>Mantra-</a:t>
            </a:r>
            <a:r>
              <a:rPr lang="en-US" sz="1500" dirty="0" err="1" smtClean="0"/>
              <a:t>Kominfo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4047292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06" name="Picture 10" descr="Color-block2 (1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763" y="6349"/>
            <a:ext cx="12196763" cy="685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8990" name="TextBox 1"/>
          <p:cNvSpPr txBox="1">
            <a:spLocks noChangeArrowheads="1"/>
          </p:cNvSpPr>
          <p:nvPr/>
        </p:nvSpPr>
        <p:spPr bwMode="auto">
          <a:xfrm>
            <a:off x="1972491" y="3122023"/>
            <a:ext cx="8059783" cy="13234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00" tIns="45718" rIns="91400" bIns="45718">
            <a:spAutoFit/>
          </a:bodyPr>
          <a:lstStyle/>
          <a:p>
            <a:pPr algn="r"/>
            <a:r>
              <a:rPr lang="en-US" sz="8000" b="1" dirty="0">
                <a:solidFill>
                  <a:schemeClr val="bg1"/>
                </a:solidFill>
                <a:latin typeface="Arial" panose="020B0604020202020204" pitchFamily="34" charset="0"/>
              </a:rPr>
              <a:t>TERIMA KASIH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1037</TotalTime>
  <Words>2115</Words>
  <Application>Microsoft Office PowerPoint</Application>
  <PresentationFormat>Widescreen</PresentationFormat>
  <Paragraphs>268</Paragraphs>
  <Slides>18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18</vt:i4>
      </vt:variant>
    </vt:vector>
  </HeadingPairs>
  <TitlesOfParts>
    <vt:vector size="32" baseType="lpstr">
      <vt:lpstr>MS PGothic</vt:lpstr>
      <vt:lpstr>MS PGothic</vt:lpstr>
      <vt:lpstr>Nueva Std</vt:lpstr>
      <vt:lpstr>Arial</vt:lpstr>
      <vt:lpstr>Arial Narrow</vt:lpstr>
      <vt:lpstr>Calibri</vt:lpstr>
      <vt:lpstr>Calibri Light</vt:lpstr>
      <vt:lpstr>Nirmala UI</vt:lpstr>
      <vt:lpstr>Segoe UI Light</vt:lpstr>
      <vt:lpstr>Wingdings</vt:lpstr>
      <vt:lpstr>Wingdings 2</vt:lpstr>
      <vt:lpstr>Office Theme</vt:lpstr>
      <vt:lpstr>1_Office Theme</vt:lpstr>
      <vt:lpstr>4_Office Theme</vt:lpstr>
      <vt:lpstr>PowerPoint Presentation</vt:lpstr>
      <vt:lpstr>PowerPoint Presentation</vt:lpstr>
      <vt:lpstr>Penyelenggaraan Pemerintahan</vt:lpstr>
      <vt:lpstr>PowerPoint Presentation</vt:lpstr>
      <vt:lpstr>PowerPoint Presentation</vt:lpstr>
      <vt:lpstr>Gambaran Sistem Dalam Proses Pelayanan Perizinan Berusaha Melalui OSS</vt:lpstr>
      <vt:lpstr>Pemrosesan Informasi Dalam Sistem OSS</vt:lpstr>
      <vt:lpstr>JENIS PERIZINAN POKOK</vt:lpstr>
      <vt:lpstr>PERIZINAN BERUSAHA</vt:lpstr>
      <vt:lpstr>PowerPoint Presentation</vt:lpstr>
      <vt:lpstr>Regulasi Perizinan Berusaha Melalui OSS </vt:lpstr>
      <vt:lpstr>PowerPoint Presentation</vt:lpstr>
      <vt:lpstr>Konsepsi Dasar Operasional Sistem OSS</vt:lpstr>
      <vt:lpstr>Panduan Penggunaan Registrasi OSS </vt:lpstr>
      <vt:lpstr>PowerPoint Presentation</vt:lpstr>
      <vt:lpstr>PowerPoint Presentation</vt:lpstr>
      <vt:lpstr>Alur Informasi OSS-K/L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Sahli1</dc:creator>
  <cp:lastModifiedBy>Iman Nanda</cp:lastModifiedBy>
  <cp:revision>160</cp:revision>
  <cp:lastPrinted>2018-06-29T06:18:12Z</cp:lastPrinted>
  <dcterms:created xsi:type="dcterms:W3CDTF">2016-02-12T23:50:00Z</dcterms:created>
  <dcterms:modified xsi:type="dcterms:W3CDTF">2018-08-07T02:13:02Z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1033-10.2.0.5965</vt:lpwstr>
  </property>
</Properties>
</file>